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56" r:id="rId2"/>
    <p:sldId id="260" r:id="rId3"/>
    <p:sldId id="258" r:id="rId4"/>
    <p:sldId id="279" r:id="rId5"/>
    <p:sldId id="270" r:id="rId6"/>
    <p:sldId id="276" r:id="rId7"/>
    <p:sldId id="290" r:id="rId8"/>
    <p:sldId id="257" r:id="rId9"/>
    <p:sldId id="311" r:id="rId10"/>
    <p:sldId id="264" r:id="rId11"/>
    <p:sldId id="316" r:id="rId12"/>
    <p:sldId id="282" r:id="rId13"/>
    <p:sldId id="283" r:id="rId14"/>
    <p:sldId id="284" r:id="rId15"/>
    <p:sldId id="293" r:id="rId16"/>
    <p:sldId id="304" r:id="rId17"/>
    <p:sldId id="294" r:id="rId18"/>
    <p:sldId id="317" r:id="rId19"/>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66"/>
    <a:srgbClr val="FF9933"/>
    <a:srgbClr val="CC00FF"/>
    <a:srgbClr val="00FFFF"/>
    <a:srgbClr val="CC3300"/>
    <a:srgbClr val="000000"/>
    <a:srgbClr val="008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90052" autoAdjust="0"/>
  </p:normalViewPr>
  <p:slideViewPr>
    <p:cSldViewPr>
      <p:cViewPr varScale="1">
        <p:scale>
          <a:sx n="74" d="100"/>
          <a:sy n="74" d="100"/>
        </p:scale>
        <p:origin x="14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hyperlink" Target="https://winnefox.org/trustees/member-county" TargetMode="External"/><Relationship Id="rId2" Type="http://schemas.openxmlformats.org/officeDocument/2006/relationships/hyperlink" Target="https://winnefox.org/sites/default/files/trustee-manual/agreements/other/WLSMEMBERAGREEMENT-sample.pdf" TargetMode="External"/><Relationship Id="rId1" Type="http://schemas.openxmlformats.org/officeDocument/2006/relationships/hyperlink" Target="https://docs.legis.wisconsin.gov/statutes/statutes/43" TargetMode="External"/><Relationship Id="rId6" Type="http://schemas.openxmlformats.org/officeDocument/2006/relationships/hyperlink" Target="https://winnefox.org/sites/default/files/board-reports/Agreements/Resource%20%26%20Contractual%20Agrmt/Exhibit%20C%20-%202020%20Contractual%20Services%20Agreement.pdf" TargetMode="External"/><Relationship Id="rId5" Type="http://schemas.openxmlformats.org/officeDocument/2006/relationships/hyperlink" Target="https://winnefox.org/sites/default/files/board-reports/Agreements/Resource%20%26%20Contractual%20Agrmt/Exhibit%20B%20-%202020%20Resource%20Library%20Agreement.pdf" TargetMode="External"/><Relationship Id="rId4" Type="http://schemas.openxmlformats.org/officeDocument/2006/relationships/hyperlink" Target="https://winnefox.org/trustees/individual-system"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7.png"/><Relationship Id="rId7" Type="http://schemas.openxmlformats.org/officeDocument/2006/relationships/image" Target="../media/image14.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3.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2.svg"/><Relationship Id="rId4" Type="http://schemas.openxmlformats.org/officeDocument/2006/relationships/image" Target="../media/image38.svg"/><Relationship Id="rId9" Type="http://schemas.openxmlformats.org/officeDocument/2006/relationships/image" Target="../media/image21.png"/></Relationships>
</file>

<file path=ppt/diagrams/_rels/data8.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hyperlink" Target="https://winnefox.org/trustees/member-county" TargetMode="External"/><Relationship Id="rId2" Type="http://schemas.openxmlformats.org/officeDocument/2006/relationships/hyperlink" Target="https://winnefox.org/sites/default/files/trustee-manual/agreements/other/WLSMEMBERAGREEMENT-sample.pdf" TargetMode="External"/><Relationship Id="rId1" Type="http://schemas.openxmlformats.org/officeDocument/2006/relationships/hyperlink" Target="https://docs.legis.wisconsin.gov/statutes/statutes/43" TargetMode="External"/><Relationship Id="rId6" Type="http://schemas.openxmlformats.org/officeDocument/2006/relationships/hyperlink" Target="https://winnefox.org/sites/default/files/board-reports/Agreements/Resource%20%26%20Contractual%20Agrmt/Exhibit%20C%20-%202020%20Contractual%20Services%20Agreement.pdf" TargetMode="External"/><Relationship Id="rId5" Type="http://schemas.openxmlformats.org/officeDocument/2006/relationships/hyperlink" Target="https://winnefox.org/sites/default/files/board-reports/Agreements/Resource%20%26%20Contractual%20Agrmt/Exhibit%20B%20-%202020%20Resource%20Library%20Agreement.pdf" TargetMode="External"/><Relationship Id="rId4" Type="http://schemas.openxmlformats.org/officeDocument/2006/relationships/hyperlink" Target="https://winnefox.org/trustees/individual-system"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7.png"/><Relationship Id="rId7" Type="http://schemas.openxmlformats.org/officeDocument/2006/relationships/image" Target="../media/image14.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3.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2.svg"/><Relationship Id="rId4" Type="http://schemas.openxmlformats.org/officeDocument/2006/relationships/image" Target="../media/image38.svg"/><Relationship Id="rId9"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68B8A-9653-4B7C-B26D-1E69C51DA919}" type="doc">
      <dgm:prSet loTypeId="urn:microsoft.com/office/officeart/2017/3/layout/HorizontalPathTimeline" loCatId="process" qsTypeId="urn:microsoft.com/office/officeart/2005/8/quickstyle/simple2" qsCatId="simple" csTypeId="urn:microsoft.com/office/officeart/2005/8/colors/accent1_2" csCatId="accent1" phldr="1"/>
      <dgm:spPr/>
      <dgm:t>
        <a:bodyPr/>
        <a:lstStyle/>
        <a:p>
          <a:endParaRPr lang="en-US"/>
        </a:p>
      </dgm:t>
    </dgm:pt>
    <dgm:pt modelId="{80C36CA2-CF16-44AB-AA0C-54733B8D1A53}">
      <dgm:prSet/>
      <dgm:spPr/>
      <dgm:t>
        <a:bodyPr/>
        <a:lstStyle/>
        <a:p>
          <a:pPr>
            <a:defRPr b="1"/>
          </a:pPr>
          <a:r>
            <a:rPr lang="en-US"/>
            <a:t>1963</a:t>
          </a:r>
        </a:p>
      </dgm:t>
    </dgm:pt>
    <dgm:pt modelId="{82CFF867-6D79-4E84-9BB5-B88839274915}" type="parTrans" cxnId="{BFC8A10E-8E4D-46AC-9973-31F080834690}">
      <dgm:prSet/>
      <dgm:spPr/>
      <dgm:t>
        <a:bodyPr/>
        <a:lstStyle/>
        <a:p>
          <a:endParaRPr lang="en-US"/>
        </a:p>
      </dgm:t>
    </dgm:pt>
    <dgm:pt modelId="{0D290355-5039-4921-9FEA-A1B42644A1CC}" type="sibTrans" cxnId="{BFC8A10E-8E4D-46AC-9973-31F080834690}">
      <dgm:prSet/>
      <dgm:spPr/>
      <dgm:t>
        <a:bodyPr/>
        <a:lstStyle/>
        <a:p>
          <a:endParaRPr lang="en-US"/>
        </a:p>
      </dgm:t>
    </dgm:pt>
    <dgm:pt modelId="{34C2DEEB-8ABD-440D-A2C4-A9814F9EA87C}">
      <dgm:prSet/>
      <dgm:spPr/>
      <dgm:t>
        <a:bodyPr/>
        <a:lstStyle/>
        <a:p>
          <a:r>
            <a:rPr lang="en-US"/>
            <a:t>WGLC (Waushara-Green Lake Cooperative)</a:t>
          </a:r>
        </a:p>
      </dgm:t>
    </dgm:pt>
    <dgm:pt modelId="{3F5DA915-F38D-4495-ABBD-DBFBE4158585}" type="parTrans" cxnId="{25A23B4F-4962-410D-9D66-7380E7EA827A}">
      <dgm:prSet/>
      <dgm:spPr/>
      <dgm:t>
        <a:bodyPr/>
        <a:lstStyle/>
        <a:p>
          <a:endParaRPr lang="en-US"/>
        </a:p>
      </dgm:t>
    </dgm:pt>
    <dgm:pt modelId="{C50B5783-1A34-4843-8B78-922DEBB17274}" type="sibTrans" cxnId="{25A23B4F-4962-410D-9D66-7380E7EA827A}">
      <dgm:prSet/>
      <dgm:spPr/>
      <dgm:t>
        <a:bodyPr/>
        <a:lstStyle/>
        <a:p>
          <a:endParaRPr lang="en-US"/>
        </a:p>
      </dgm:t>
    </dgm:pt>
    <dgm:pt modelId="{812A8698-16F4-4490-B433-647704EF784A}">
      <dgm:prSet/>
      <dgm:spPr/>
      <dgm:t>
        <a:bodyPr/>
        <a:lstStyle/>
        <a:p>
          <a:r>
            <a:rPr lang="en-US"/>
            <a:t>Cooperative services demonstration funded by a Federal Library Services Act (LSA) grant</a:t>
          </a:r>
        </a:p>
      </dgm:t>
    </dgm:pt>
    <dgm:pt modelId="{5F1A8538-A5A6-460F-93CA-FF3FFF5107B8}" type="parTrans" cxnId="{84A21CC2-A26C-49FB-A490-E5F2CDCC5BB0}">
      <dgm:prSet/>
      <dgm:spPr/>
      <dgm:t>
        <a:bodyPr/>
        <a:lstStyle/>
        <a:p>
          <a:endParaRPr lang="en-US"/>
        </a:p>
      </dgm:t>
    </dgm:pt>
    <dgm:pt modelId="{352F0B64-B674-4EC5-B659-7AE958F81127}" type="sibTrans" cxnId="{84A21CC2-A26C-49FB-A490-E5F2CDCC5BB0}">
      <dgm:prSet/>
      <dgm:spPr/>
      <dgm:t>
        <a:bodyPr/>
        <a:lstStyle/>
        <a:p>
          <a:endParaRPr lang="en-US"/>
        </a:p>
      </dgm:t>
    </dgm:pt>
    <dgm:pt modelId="{07F11EBA-2955-4BD6-B7CD-B6A59446DCDB}">
      <dgm:prSet/>
      <dgm:spPr/>
      <dgm:t>
        <a:bodyPr/>
        <a:lstStyle/>
        <a:p>
          <a:r>
            <a:rPr lang="en-US"/>
            <a:t>County funded thereafter</a:t>
          </a:r>
        </a:p>
      </dgm:t>
    </dgm:pt>
    <dgm:pt modelId="{66883E44-4259-4CA0-88B0-FFFEA8AE85C9}" type="parTrans" cxnId="{B7BF5C7F-C8C1-42B9-9277-CDA5094C91A4}">
      <dgm:prSet/>
      <dgm:spPr/>
      <dgm:t>
        <a:bodyPr/>
        <a:lstStyle/>
        <a:p>
          <a:endParaRPr lang="en-US"/>
        </a:p>
      </dgm:t>
    </dgm:pt>
    <dgm:pt modelId="{2D2CEEFE-9DA0-4131-B395-B07DD7ADC5C7}" type="sibTrans" cxnId="{B7BF5C7F-C8C1-42B9-9277-CDA5094C91A4}">
      <dgm:prSet/>
      <dgm:spPr/>
      <dgm:t>
        <a:bodyPr/>
        <a:lstStyle/>
        <a:p>
          <a:endParaRPr lang="en-US"/>
        </a:p>
      </dgm:t>
    </dgm:pt>
    <dgm:pt modelId="{359D0C2D-F1B0-489C-867F-8977FE7E7805}">
      <dgm:prSet/>
      <dgm:spPr/>
      <dgm:t>
        <a:bodyPr/>
        <a:lstStyle/>
        <a:p>
          <a:pPr>
            <a:defRPr b="1"/>
          </a:pPr>
          <a:r>
            <a:rPr lang="en-US"/>
            <a:t>1971</a:t>
          </a:r>
        </a:p>
      </dgm:t>
    </dgm:pt>
    <dgm:pt modelId="{5998D773-A571-46CF-ABF8-84263846BF4A}" type="parTrans" cxnId="{2B62EE8A-04E2-44F4-95D7-0890207D88A9}">
      <dgm:prSet/>
      <dgm:spPr/>
      <dgm:t>
        <a:bodyPr/>
        <a:lstStyle/>
        <a:p>
          <a:endParaRPr lang="en-US"/>
        </a:p>
      </dgm:t>
    </dgm:pt>
    <dgm:pt modelId="{CFE19088-8F2E-4477-A16E-1F0AFA0F7320}" type="sibTrans" cxnId="{2B62EE8A-04E2-44F4-95D7-0890207D88A9}">
      <dgm:prSet/>
      <dgm:spPr/>
      <dgm:t>
        <a:bodyPr/>
        <a:lstStyle/>
        <a:p>
          <a:endParaRPr lang="en-US"/>
        </a:p>
      </dgm:t>
    </dgm:pt>
    <dgm:pt modelId="{1A707A3F-4AAC-4B85-AEA9-DFC76924DE4A}">
      <dgm:prSet/>
      <dgm:spPr/>
      <dgm:t>
        <a:bodyPr/>
        <a:lstStyle/>
        <a:p>
          <a:r>
            <a:rPr lang="en-US"/>
            <a:t>Wisconsin Public Library System Law passed</a:t>
          </a:r>
        </a:p>
      </dgm:t>
    </dgm:pt>
    <dgm:pt modelId="{CE72F5FE-14E8-47B8-8139-115A88FF08F3}" type="parTrans" cxnId="{F6683B44-9611-4D8C-8ABE-09DE5B98EC60}">
      <dgm:prSet/>
      <dgm:spPr/>
      <dgm:t>
        <a:bodyPr/>
        <a:lstStyle/>
        <a:p>
          <a:endParaRPr lang="en-US"/>
        </a:p>
      </dgm:t>
    </dgm:pt>
    <dgm:pt modelId="{01291A68-6768-4CBD-A737-E27155FDC613}" type="sibTrans" cxnId="{F6683B44-9611-4D8C-8ABE-09DE5B98EC60}">
      <dgm:prSet/>
      <dgm:spPr/>
      <dgm:t>
        <a:bodyPr/>
        <a:lstStyle/>
        <a:p>
          <a:endParaRPr lang="en-US"/>
        </a:p>
      </dgm:t>
    </dgm:pt>
    <dgm:pt modelId="{215E2D8A-CE1A-47D4-9794-458903D80E36}">
      <dgm:prSet/>
      <dgm:spPr/>
      <dgm:t>
        <a:bodyPr/>
        <a:lstStyle/>
        <a:p>
          <a:pPr>
            <a:defRPr b="1"/>
          </a:pPr>
          <a:r>
            <a:rPr lang="en-US"/>
            <a:t>1976</a:t>
          </a:r>
        </a:p>
      </dgm:t>
    </dgm:pt>
    <dgm:pt modelId="{FA4ED5BD-5E05-44E1-9F24-65F4C537A705}" type="parTrans" cxnId="{26F0F472-9E74-4A84-9202-0D479E8B6D33}">
      <dgm:prSet/>
      <dgm:spPr/>
      <dgm:t>
        <a:bodyPr/>
        <a:lstStyle/>
        <a:p>
          <a:endParaRPr lang="en-US"/>
        </a:p>
      </dgm:t>
    </dgm:pt>
    <dgm:pt modelId="{10360857-03D3-4CF9-8FC6-4A60BE7042D4}" type="sibTrans" cxnId="{26F0F472-9E74-4A84-9202-0D479E8B6D33}">
      <dgm:prSet/>
      <dgm:spPr/>
      <dgm:t>
        <a:bodyPr/>
        <a:lstStyle/>
        <a:p>
          <a:endParaRPr lang="en-US"/>
        </a:p>
      </dgm:t>
    </dgm:pt>
    <dgm:pt modelId="{B3BDCAAC-229C-43E0-86A6-B65CCA6DC274}">
      <dgm:prSet/>
      <dgm:spPr/>
      <dgm:t>
        <a:bodyPr/>
        <a:lstStyle/>
        <a:p>
          <a:r>
            <a:rPr lang="en-US"/>
            <a:t>Winnefox established (Green Lake, Waushara, Winnebago counties)</a:t>
          </a:r>
        </a:p>
      </dgm:t>
    </dgm:pt>
    <dgm:pt modelId="{491C5D53-61F2-4143-9587-14F41703276D}" type="parTrans" cxnId="{B6569848-0B9E-4CDE-9D40-212B3CE9BEF0}">
      <dgm:prSet/>
      <dgm:spPr/>
      <dgm:t>
        <a:bodyPr/>
        <a:lstStyle/>
        <a:p>
          <a:endParaRPr lang="en-US"/>
        </a:p>
      </dgm:t>
    </dgm:pt>
    <dgm:pt modelId="{8BC7BAD3-F85F-419B-BBB7-1BE66892A37D}" type="sibTrans" cxnId="{B6569848-0B9E-4CDE-9D40-212B3CE9BEF0}">
      <dgm:prSet/>
      <dgm:spPr/>
      <dgm:t>
        <a:bodyPr/>
        <a:lstStyle/>
        <a:p>
          <a:endParaRPr lang="en-US"/>
        </a:p>
      </dgm:t>
    </dgm:pt>
    <dgm:pt modelId="{35DE1BD4-DA7B-443B-B676-059BC2266259}">
      <dgm:prSet/>
      <dgm:spPr/>
      <dgm:t>
        <a:bodyPr/>
        <a:lstStyle/>
        <a:p>
          <a:pPr>
            <a:defRPr b="1"/>
          </a:pPr>
          <a:r>
            <a:rPr lang="en-US"/>
            <a:t>1978</a:t>
          </a:r>
        </a:p>
      </dgm:t>
    </dgm:pt>
    <dgm:pt modelId="{EE29E428-B984-4F4D-89FF-52103DD5C987}" type="parTrans" cxnId="{AF96B7DA-D92A-4DD4-BCEB-D31B6E1FA1AE}">
      <dgm:prSet/>
      <dgm:spPr/>
      <dgm:t>
        <a:bodyPr/>
        <a:lstStyle/>
        <a:p>
          <a:endParaRPr lang="en-US"/>
        </a:p>
      </dgm:t>
    </dgm:pt>
    <dgm:pt modelId="{A72CB736-B85F-44CF-9384-FDA89E6C72B1}" type="sibTrans" cxnId="{AF96B7DA-D92A-4DD4-BCEB-D31B6E1FA1AE}">
      <dgm:prSet/>
      <dgm:spPr/>
      <dgm:t>
        <a:bodyPr/>
        <a:lstStyle/>
        <a:p>
          <a:endParaRPr lang="en-US"/>
        </a:p>
      </dgm:t>
    </dgm:pt>
    <dgm:pt modelId="{0D1319CE-9E8D-4923-8C37-B9BF175C9CAC}">
      <dgm:prSet/>
      <dgm:spPr/>
      <dgm:t>
        <a:bodyPr/>
        <a:lstStyle/>
        <a:p>
          <a:r>
            <a:rPr lang="en-US"/>
            <a:t>Marquette County joined Winnefox</a:t>
          </a:r>
        </a:p>
      </dgm:t>
    </dgm:pt>
    <dgm:pt modelId="{AA0B2D04-B02E-4E44-BB4F-711E1C11946A}" type="parTrans" cxnId="{7F74F29C-814D-4F99-AD32-FAB166D6B889}">
      <dgm:prSet/>
      <dgm:spPr/>
      <dgm:t>
        <a:bodyPr/>
        <a:lstStyle/>
        <a:p>
          <a:endParaRPr lang="en-US"/>
        </a:p>
      </dgm:t>
    </dgm:pt>
    <dgm:pt modelId="{B8D9F23F-4D40-447B-83E0-B47D7C3886AF}" type="sibTrans" cxnId="{7F74F29C-814D-4F99-AD32-FAB166D6B889}">
      <dgm:prSet/>
      <dgm:spPr/>
      <dgm:t>
        <a:bodyPr/>
        <a:lstStyle/>
        <a:p>
          <a:endParaRPr lang="en-US"/>
        </a:p>
      </dgm:t>
    </dgm:pt>
    <dgm:pt modelId="{16FA6C37-4DBB-418B-86C0-696E0FC412E9}">
      <dgm:prSet/>
      <dgm:spPr/>
      <dgm:t>
        <a:bodyPr/>
        <a:lstStyle/>
        <a:p>
          <a:pPr>
            <a:defRPr b="1"/>
          </a:pPr>
          <a:r>
            <a:rPr lang="en-US"/>
            <a:t>1990</a:t>
          </a:r>
        </a:p>
      </dgm:t>
    </dgm:pt>
    <dgm:pt modelId="{CA7A86C5-3911-446E-A25C-844E8CF4B1A5}" type="parTrans" cxnId="{3D66AE64-723B-43AA-8CF1-162217313361}">
      <dgm:prSet/>
      <dgm:spPr/>
      <dgm:t>
        <a:bodyPr/>
        <a:lstStyle/>
        <a:p>
          <a:endParaRPr lang="en-US"/>
        </a:p>
      </dgm:t>
    </dgm:pt>
    <dgm:pt modelId="{68904922-4497-4B2B-A0CC-4E8F4ED87F10}" type="sibTrans" cxnId="{3D66AE64-723B-43AA-8CF1-162217313361}">
      <dgm:prSet/>
      <dgm:spPr/>
      <dgm:t>
        <a:bodyPr/>
        <a:lstStyle/>
        <a:p>
          <a:endParaRPr lang="en-US"/>
        </a:p>
      </dgm:t>
    </dgm:pt>
    <dgm:pt modelId="{5A6C1E25-7851-4409-9349-C6603BA759DB}">
      <dgm:prSet/>
      <dgm:spPr/>
      <dgm:t>
        <a:bodyPr/>
        <a:lstStyle/>
        <a:p>
          <a:r>
            <a:rPr lang="en-US"/>
            <a:t>WGLC became a Winnefox subprogram (as WCTS)</a:t>
          </a:r>
        </a:p>
      </dgm:t>
    </dgm:pt>
    <dgm:pt modelId="{1B4440CD-41EB-4BFC-9ADC-11D93F610D41}" type="parTrans" cxnId="{16063E3D-2215-46DD-A64F-5D21A8B75E7F}">
      <dgm:prSet/>
      <dgm:spPr/>
      <dgm:t>
        <a:bodyPr/>
        <a:lstStyle/>
        <a:p>
          <a:endParaRPr lang="en-US"/>
        </a:p>
      </dgm:t>
    </dgm:pt>
    <dgm:pt modelId="{E13DB506-ED5C-4F37-AE0E-A83AE54C89B7}" type="sibTrans" cxnId="{16063E3D-2215-46DD-A64F-5D21A8B75E7F}">
      <dgm:prSet/>
      <dgm:spPr/>
      <dgm:t>
        <a:bodyPr/>
        <a:lstStyle/>
        <a:p>
          <a:endParaRPr lang="en-US"/>
        </a:p>
      </dgm:t>
    </dgm:pt>
    <dgm:pt modelId="{C6442EAE-0764-4F30-8DBB-F2ADAC04B4A8}">
      <dgm:prSet/>
      <dgm:spPr/>
      <dgm:t>
        <a:bodyPr/>
        <a:lstStyle/>
        <a:p>
          <a:pPr>
            <a:defRPr b="1"/>
          </a:pPr>
          <a:r>
            <a:rPr lang="en-US"/>
            <a:t>2000</a:t>
          </a:r>
        </a:p>
      </dgm:t>
    </dgm:pt>
    <dgm:pt modelId="{2FDCF312-A126-4C37-A951-648AFDED88ED}" type="parTrans" cxnId="{69200313-B8F2-41E7-B974-980E605F7679}">
      <dgm:prSet/>
      <dgm:spPr/>
      <dgm:t>
        <a:bodyPr/>
        <a:lstStyle/>
        <a:p>
          <a:endParaRPr lang="en-US"/>
        </a:p>
      </dgm:t>
    </dgm:pt>
    <dgm:pt modelId="{14562A7C-5608-4081-BE8D-2D920DB3E83A}" type="sibTrans" cxnId="{69200313-B8F2-41E7-B974-980E605F7679}">
      <dgm:prSet/>
      <dgm:spPr/>
      <dgm:t>
        <a:bodyPr/>
        <a:lstStyle/>
        <a:p>
          <a:endParaRPr lang="en-US"/>
        </a:p>
      </dgm:t>
    </dgm:pt>
    <dgm:pt modelId="{0A40C7F8-C028-47A4-B55D-032180C2B06F}">
      <dgm:prSet/>
      <dgm:spPr/>
      <dgm:t>
        <a:bodyPr/>
        <a:lstStyle/>
        <a:p>
          <a:r>
            <a:rPr lang="en-US"/>
            <a:t>Fond du Lac County joined Winnefox</a:t>
          </a:r>
        </a:p>
      </dgm:t>
    </dgm:pt>
    <dgm:pt modelId="{454A1927-073A-46F0-985F-6616A77CCFCA}" type="parTrans" cxnId="{C8632B2F-30EF-4676-8CB2-DC1AFD80BBE1}">
      <dgm:prSet/>
      <dgm:spPr/>
      <dgm:t>
        <a:bodyPr/>
        <a:lstStyle/>
        <a:p>
          <a:endParaRPr lang="en-US"/>
        </a:p>
      </dgm:t>
    </dgm:pt>
    <dgm:pt modelId="{44FD7259-1D70-486E-8A67-65F380E510A2}" type="sibTrans" cxnId="{C8632B2F-30EF-4676-8CB2-DC1AFD80BBE1}">
      <dgm:prSet/>
      <dgm:spPr/>
      <dgm:t>
        <a:bodyPr/>
        <a:lstStyle/>
        <a:p>
          <a:endParaRPr lang="en-US"/>
        </a:p>
      </dgm:t>
    </dgm:pt>
    <dgm:pt modelId="{A076CA63-2E9D-49CD-BFB6-CC845EC2D68B}" type="pres">
      <dgm:prSet presAssocID="{0CC68B8A-9653-4B7C-B26D-1E69C51DA919}" presName="root" presStyleCnt="0">
        <dgm:presLayoutVars>
          <dgm:chMax/>
          <dgm:chPref/>
          <dgm:animLvl val="lvl"/>
        </dgm:presLayoutVars>
      </dgm:prSet>
      <dgm:spPr/>
    </dgm:pt>
    <dgm:pt modelId="{34B128FB-7C52-4D77-B9E6-F6F3F438A92E}" type="pres">
      <dgm:prSet presAssocID="{0CC68B8A-9653-4B7C-B26D-1E69C51DA919}" presName="divider" presStyleLbl="node1" presStyleIdx="0" presStyleCnt="1"/>
      <dgm:spPr/>
    </dgm:pt>
    <dgm:pt modelId="{703BD503-1CB4-4232-92C9-4DA2601B19FD}" type="pres">
      <dgm:prSet presAssocID="{0CC68B8A-9653-4B7C-B26D-1E69C51DA919}" presName="nodes" presStyleCnt="0">
        <dgm:presLayoutVars>
          <dgm:chMax/>
          <dgm:chPref/>
          <dgm:animLvl val="lvl"/>
        </dgm:presLayoutVars>
      </dgm:prSet>
      <dgm:spPr/>
    </dgm:pt>
    <dgm:pt modelId="{DDCF6ACC-97C7-480D-96B9-3DF2874954D1}" type="pres">
      <dgm:prSet presAssocID="{80C36CA2-CF16-44AB-AA0C-54733B8D1A53}" presName="composite" presStyleCnt="0"/>
      <dgm:spPr/>
    </dgm:pt>
    <dgm:pt modelId="{63EA152A-CE01-4761-9699-B8B1029E8F6A}" type="pres">
      <dgm:prSet presAssocID="{80C36CA2-CF16-44AB-AA0C-54733B8D1A53}" presName="L1TextContainer" presStyleLbl="revTx" presStyleIdx="0" presStyleCnt="6">
        <dgm:presLayoutVars>
          <dgm:chMax val="1"/>
          <dgm:chPref val="1"/>
          <dgm:bulletEnabled val="1"/>
        </dgm:presLayoutVars>
      </dgm:prSet>
      <dgm:spPr/>
    </dgm:pt>
    <dgm:pt modelId="{11AE749E-A423-4AB6-A1FE-77044D0ADA3B}" type="pres">
      <dgm:prSet presAssocID="{80C36CA2-CF16-44AB-AA0C-54733B8D1A53}" presName="L2TextContainerWrapper" presStyleCnt="0">
        <dgm:presLayoutVars>
          <dgm:chMax val="0"/>
          <dgm:chPref val="0"/>
          <dgm:bulletEnabled val="1"/>
        </dgm:presLayoutVars>
      </dgm:prSet>
      <dgm:spPr/>
    </dgm:pt>
    <dgm:pt modelId="{E1EB2D84-CCCA-4242-BEC4-E82B0EDEF531}" type="pres">
      <dgm:prSet presAssocID="{80C36CA2-CF16-44AB-AA0C-54733B8D1A53}" presName="L2TextContainer" presStyleLbl="bgAccFollowNode1" presStyleIdx="0" presStyleCnt="6"/>
      <dgm:spPr/>
    </dgm:pt>
    <dgm:pt modelId="{E5D2DE19-1A9C-4909-BF1D-9A49B8A21278}" type="pres">
      <dgm:prSet presAssocID="{80C36CA2-CF16-44AB-AA0C-54733B8D1A53}" presName="FlexibleEmptyPlaceHolder" presStyleCnt="0"/>
      <dgm:spPr/>
    </dgm:pt>
    <dgm:pt modelId="{F7FCC56E-1585-41CA-8FE8-25A203D9D694}" type="pres">
      <dgm:prSet presAssocID="{80C36CA2-CF16-44AB-AA0C-54733B8D1A53}" presName="ConnectLine" presStyleLbl="alignNode1" presStyleIdx="0"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gm:spPr>
    </dgm:pt>
    <dgm:pt modelId="{73BCB246-B1DF-4A5D-A36B-9A54D3FF7E35}" type="pres">
      <dgm:prSet presAssocID="{80C36CA2-CF16-44AB-AA0C-54733B8D1A53}" presName="ConnectorPoint" presStyleLbl="fgAcc1" presStyleIdx="0" presStyleCnt="6"/>
      <dgm:spPr>
        <a:solidFill>
          <a:schemeClr val="lt1">
            <a:alpha val="90000"/>
            <a:hueOff val="0"/>
            <a:satOff val="0"/>
            <a:lumOff val="0"/>
            <a:alphaOff val="0"/>
          </a:schemeClr>
        </a:solidFill>
        <a:ln w="25400" cap="flat" cmpd="sng" algn="ctr">
          <a:noFill/>
          <a:prstDash val="solid"/>
        </a:ln>
        <a:effectLst/>
      </dgm:spPr>
    </dgm:pt>
    <dgm:pt modelId="{3DA8CD37-A152-45C1-8150-58101EBB868A}" type="pres">
      <dgm:prSet presAssocID="{80C36CA2-CF16-44AB-AA0C-54733B8D1A53}" presName="EmptyPlaceHolder" presStyleCnt="0"/>
      <dgm:spPr/>
    </dgm:pt>
    <dgm:pt modelId="{A73A540E-5AE6-4D11-9B85-61B9B63C14FE}" type="pres">
      <dgm:prSet presAssocID="{0D290355-5039-4921-9FEA-A1B42644A1CC}" presName="spaceBetweenRectangles" presStyleCnt="0"/>
      <dgm:spPr/>
    </dgm:pt>
    <dgm:pt modelId="{6DE36BC2-59D2-43CE-AB5C-1CB7063DD3CD}" type="pres">
      <dgm:prSet presAssocID="{359D0C2D-F1B0-489C-867F-8977FE7E7805}" presName="composite" presStyleCnt="0"/>
      <dgm:spPr/>
    </dgm:pt>
    <dgm:pt modelId="{5E71F693-B9DC-4A1F-AFB0-AC4AEFF70F47}" type="pres">
      <dgm:prSet presAssocID="{359D0C2D-F1B0-489C-867F-8977FE7E7805}" presName="L1TextContainer" presStyleLbl="revTx" presStyleIdx="1" presStyleCnt="6">
        <dgm:presLayoutVars>
          <dgm:chMax val="1"/>
          <dgm:chPref val="1"/>
          <dgm:bulletEnabled val="1"/>
        </dgm:presLayoutVars>
      </dgm:prSet>
      <dgm:spPr/>
    </dgm:pt>
    <dgm:pt modelId="{8A0596CC-74BE-4823-AD2E-9B34864FAFD6}" type="pres">
      <dgm:prSet presAssocID="{359D0C2D-F1B0-489C-867F-8977FE7E7805}" presName="L2TextContainerWrapper" presStyleCnt="0">
        <dgm:presLayoutVars>
          <dgm:chMax val="0"/>
          <dgm:chPref val="0"/>
          <dgm:bulletEnabled val="1"/>
        </dgm:presLayoutVars>
      </dgm:prSet>
      <dgm:spPr/>
    </dgm:pt>
    <dgm:pt modelId="{B2BE0EEB-C1E8-4076-92DD-26C4270E89D1}" type="pres">
      <dgm:prSet presAssocID="{359D0C2D-F1B0-489C-867F-8977FE7E7805}" presName="L2TextContainer" presStyleLbl="bgAccFollowNode1" presStyleIdx="1" presStyleCnt="6"/>
      <dgm:spPr/>
    </dgm:pt>
    <dgm:pt modelId="{CC37562C-6ADF-4269-9D9E-1453BE883483}" type="pres">
      <dgm:prSet presAssocID="{359D0C2D-F1B0-489C-867F-8977FE7E7805}" presName="FlexibleEmptyPlaceHolder" presStyleCnt="0"/>
      <dgm:spPr/>
    </dgm:pt>
    <dgm:pt modelId="{9F8BFC89-DD5C-4377-B32A-367BFE34B049}" type="pres">
      <dgm:prSet presAssocID="{359D0C2D-F1B0-489C-867F-8977FE7E7805}" presName="ConnectLine" presStyleLbl="alignNode1" presStyleIdx="1"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gm:spPr>
    </dgm:pt>
    <dgm:pt modelId="{D581A79A-350D-4E25-BDB2-088D0796DF41}" type="pres">
      <dgm:prSet presAssocID="{359D0C2D-F1B0-489C-867F-8977FE7E7805}" presName="ConnectorPoint"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E6179032-6CDB-40F1-83D2-7EAC339AA2B5}" type="pres">
      <dgm:prSet presAssocID="{359D0C2D-F1B0-489C-867F-8977FE7E7805}" presName="EmptyPlaceHolder" presStyleCnt="0"/>
      <dgm:spPr/>
    </dgm:pt>
    <dgm:pt modelId="{3E29E9B3-7A94-45E1-A773-3D0121FE049E}" type="pres">
      <dgm:prSet presAssocID="{CFE19088-8F2E-4477-A16E-1F0AFA0F7320}" presName="spaceBetweenRectangles" presStyleCnt="0"/>
      <dgm:spPr/>
    </dgm:pt>
    <dgm:pt modelId="{665AAD7F-2D68-4B9F-9920-D02660872FBF}" type="pres">
      <dgm:prSet presAssocID="{215E2D8A-CE1A-47D4-9794-458903D80E36}" presName="composite" presStyleCnt="0"/>
      <dgm:spPr/>
    </dgm:pt>
    <dgm:pt modelId="{F796EEDC-2B78-415C-91D2-C39E95DB8858}" type="pres">
      <dgm:prSet presAssocID="{215E2D8A-CE1A-47D4-9794-458903D80E36}" presName="L1TextContainer" presStyleLbl="revTx" presStyleIdx="2" presStyleCnt="6">
        <dgm:presLayoutVars>
          <dgm:chMax val="1"/>
          <dgm:chPref val="1"/>
          <dgm:bulletEnabled val="1"/>
        </dgm:presLayoutVars>
      </dgm:prSet>
      <dgm:spPr/>
    </dgm:pt>
    <dgm:pt modelId="{FAE28E65-0FE8-433D-A4FE-56C30769842E}" type="pres">
      <dgm:prSet presAssocID="{215E2D8A-CE1A-47D4-9794-458903D80E36}" presName="L2TextContainerWrapper" presStyleCnt="0">
        <dgm:presLayoutVars>
          <dgm:chMax val="0"/>
          <dgm:chPref val="0"/>
          <dgm:bulletEnabled val="1"/>
        </dgm:presLayoutVars>
      </dgm:prSet>
      <dgm:spPr/>
    </dgm:pt>
    <dgm:pt modelId="{09E4F8AE-0D64-4594-B192-D8B2467D4E9E}" type="pres">
      <dgm:prSet presAssocID="{215E2D8A-CE1A-47D4-9794-458903D80E36}" presName="L2TextContainer" presStyleLbl="bgAccFollowNode1" presStyleIdx="2" presStyleCnt="6"/>
      <dgm:spPr/>
    </dgm:pt>
    <dgm:pt modelId="{5AF4BCD1-00AB-44A1-B6D6-5BEAB38F43BC}" type="pres">
      <dgm:prSet presAssocID="{215E2D8A-CE1A-47D4-9794-458903D80E36}" presName="FlexibleEmptyPlaceHolder" presStyleCnt="0"/>
      <dgm:spPr/>
    </dgm:pt>
    <dgm:pt modelId="{8D241E73-AA31-48F0-9EED-DC1C6672AC90}" type="pres">
      <dgm:prSet presAssocID="{215E2D8A-CE1A-47D4-9794-458903D80E36}" presName="ConnectLine" presStyleLbl="alignNode1" presStyleIdx="2"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gm:spPr>
    </dgm:pt>
    <dgm:pt modelId="{C3BF30C0-C4DA-4704-976F-F74E7717C7F4}" type="pres">
      <dgm:prSet presAssocID="{215E2D8A-CE1A-47D4-9794-458903D80E36}" presName="ConnectorPoint"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C8CAA6A9-6925-41EB-9F80-41A00E4482DC}" type="pres">
      <dgm:prSet presAssocID="{215E2D8A-CE1A-47D4-9794-458903D80E36}" presName="EmptyPlaceHolder" presStyleCnt="0"/>
      <dgm:spPr/>
    </dgm:pt>
    <dgm:pt modelId="{27F01D8B-24E0-44D9-AE67-61FF12F62DA1}" type="pres">
      <dgm:prSet presAssocID="{10360857-03D3-4CF9-8FC6-4A60BE7042D4}" presName="spaceBetweenRectangles" presStyleCnt="0"/>
      <dgm:spPr/>
    </dgm:pt>
    <dgm:pt modelId="{7D44E5AC-860E-4DDE-80DD-1E5E47A835AE}" type="pres">
      <dgm:prSet presAssocID="{35DE1BD4-DA7B-443B-B676-059BC2266259}" presName="composite" presStyleCnt="0"/>
      <dgm:spPr/>
    </dgm:pt>
    <dgm:pt modelId="{3BF24CDA-9010-46A9-AE98-65AE118238B2}" type="pres">
      <dgm:prSet presAssocID="{35DE1BD4-DA7B-443B-B676-059BC2266259}" presName="L1TextContainer" presStyleLbl="revTx" presStyleIdx="3" presStyleCnt="6">
        <dgm:presLayoutVars>
          <dgm:chMax val="1"/>
          <dgm:chPref val="1"/>
          <dgm:bulletEnabled val="1"/>
        </dgm:presLayoutVars>
      </dgm:prSet>
      <dgm:spPr/>
    </dgm:pt>
    <dgm:pt modelId="{5EFC6649-4B90-41D4-9B34-18197BD20FA6}" type="pres">
      <dgm:prSet presAssocID="{35DE1BD4-DA7B-443B-B676-059BC2266259}" presName="L2TextContainerWrapper" presStyleCnt="0">
        <dgm:presLayoutVars>
          <dgm:chMax val="0"/>
          <dgm:chPref val="0"/>
          <dgm:bulletEnabled val="1"/>
        </dgm:presLayoutVars>
      </dgm:prSet>
      <dgm:spPr/>
    </dgm:pt>
    <dgm:pt modelId="{8D765A08-2C3D-48EA-941B-495D76A37929}" type="pres">
      <dgm:prSet presAssocID="{35DE1BD4-DA7B-443B-B676-059BC2266259}" presName="L2TextContainer" presStyleLbl="bgAccFollowNode1" presStyleIdx="3" presStyleCnt="6"/>
      <dgm:spPr/>
    </dgm:pt>
    <dgm:pt modelId="{E4A9EB29-4D78-4A70-B0EE-2EE62DFDDF6E}" type="pres">
      <dgm:prSet presAssocID="{35DE1BD4-DA7B-443B-B676-059BC2266259}" presName="FlexibleEmptyPlaceHolder" presStyleCnt="0"/>
      <dgm:spPr/>
    </dgm:pt>
    <dgm:pt modelId="{E09A5406-E131-49B0-B912-788CC681BB5B}" type="pres">
      <dgm:prSet presAssocID="{35DE1BD4-DA7B-443B-B676-059BC2266259}" presName="ConnectLine" presStyleLbl="alignNode1" presStyleIdx="3"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gm:spPr>
    </dgm:pt>
    <dgm:pt modelId="{12CDD42E-F940-494D-86D6-06A2DFEF0E69}" type="pres">
      <dgm:prSet presAssocID="{35DE1BD4-DA7B-443B-B676-059BC2266259}" presName="ConnectorPoint"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7C2DDC11-A66D-40AD-9DA5-E3FCD1850AF4}" type="pres">
      <dgm:prSet presAssocID="{35DE1BD4-DA7B-443B-B676-059BC2266259}" presName="EmptyPlaceHolder" presStyleCnt="0"/>
      <dgm:spPr/>
    </dgm:pt>
    <dgm:pt modelId="{9B502841-9831-4366-B57C-93E493C3DE61}" type="pres">
      <dgm:prSet presAssocID="{A72CB736-B85F-44CF-9384-FDA89E6C72B1}" presName="spaceBetweenRectangles" presStyleCnt="0"/>
      <dgm:spPr/>
    </dgm:pt>
    <dgm:pt modelId="{62DA5418-BD3F-4BDF-8F9C-930D6CE6B317}" type="pres">
      <dgm:prSet presAssocID="{16FA6C37-4DBB-418B-86C0-696E0FC412E9}" presName="composite" presStyleCnt="0"/>
      <dgm:spPr/>
    </dgm:pt>
    <dgm:pt modelId="{8B9DFEC8-B013-4432-BB01-40E94114625F}" type="pres">
      <dgm:prSet presAssocID="{16FA6C37-4DBB-418B-86C0-696E0FC412E9}" presName="L1TextContainer" presStyleLbl="revTx" presStyleIdx="4" presStyleCnt="6">
        <dgm:presLayoutVars>
          <dgm:chMax val="1"/>
          <dgm:chPref val="1"/>
          <dgm:bulletEnabled val="1"/>
        </dgm:presLayoutVars>
      </dgm:prSet>
      <dgm:spPr/>
    </dgm:pt>
    <dgm:pt modelId="{39D15335-B24D-41D9-B648-E21D6EA33608}" type="pres">
      <dgm:prSet presAssocID="{16FA6C37-4DBB-418B-86C0-696E0FC412E9}" presName="L2TextContainerWrapper" presStyleCnt="0">
        <dgm:presLayoutVars>
          <dgm:chMax val="0"/>
          <dgm:chPref val="0"/>
          <dgm:bulletEnabled val="1"/>
        </dgm:presLayoutVars>
      </dgm:prSet>
      <dgm:spPr/>
    </dgm:pt>
    <dgm:pt modelId="{7F23E75A-9965-4D23-9093-7D397C41AE71}" type="pres">
      <dgm:prSet presAssocID="{16FA6C37-4DBB-418B-86C0-696E0FC412E9}" presName="L2TextContainer" presStyleLbl="bgAccFollowNode1" presStyleIdx="4" presStyleCnt="6"/>
      <dgm:spPr/>
    </dgm:pt>
    <dgm:pt modelId="{B5D63950-7936-45CE-8CBB-200282E5C81C}" type="pres">
      <dgm:prSet presAssocID="{16FA6C37-4DBB-418B-86C0-696E0FC412E9}" presName="FlexibleEmptyPlaceHolder" presStyleCnt="0"/>
      <dgm:spPr/>
    </dgm:pt>
    <dgm:pt modelId="{DCA15E9F-243A-4437-A647-15B0DC5F07A7}" type="pres">
      <dgm:prSet presAssocID="{16FA6C37-4DBB-418B-86C0-696E0FC412E9}" presName="ConnectLine" presStyleLbl="alignNode1" presStyleIdx="4"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gm:spPr>
    </dgm:pt>
    <dgm:pt modelId="{57D010F3-BAB0-4D5A-B99D-49817D31A670}" type="pres">
      <dgm:prSet presAssocID="{16FA6C37-4DBB-418B-86C0-696E0FC412E9}" presName="ConnectorPoint"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4C7B7FDC-03A0-4F65-8715-9DA7B60E6F5D}" type="pres">
      <dgm:prSet presAssocID="{16FA6C37-4DBB-418B-86C0-696E0FC412E9}" presName="EmptyPlaceHolder" presStyleCnt="0"/>
      <dgm:spPr/>
    </dgm:pt>
    <dgm:pt modelId="{DA1D800A-73A4-4D16-9D97-F7D17AAFF38C}" type="pres">
      <dgm:prSet presAssocID="{68904922-4497-4B2B-A0CC-4E8F4ED87F10}" presName="spaceBetweenRectangles" presStyleCnt="0"/>
      <dgm:spPr/>
    </dgm:pt>
    <dgm:pt modelId="{CB01D50F-C7C3-4F9A-A6FF-C1089149B336}" type="pres">
      <dgm:prSet presAssocID="{C6442EAE-0764-4F30-8DBB-F2ADAC04B4A8}" presName="composite" presStyleCnt="0"/>
      <dgm:spPr/>
    </dgm:pt>
    <dgm:pt modelId="{6760A918-812E-4BEF-8838-F79CC2407121}" type="pres">
      <dgm:prSet presAssocID="{C6442EAE-0764-4F30-8DBB-F2ADAC04B4A8}" presName="L1TextContainer" presStyleLbl="revTx" presStyleIdx="5" presStyleCnt="6">
        <dgm:presLayoutVars>
          <dgm:chMax val="1"/>
          <dgm:chPref val="1"/>
          <dgm:bulletEnabled val="1"/>
        </dgm:presLayoutVars>
      </dgm:prSet>
      <dgm:spPr/>
    </dgm:pt>
    <dgm:pt modelId="{B7565E55-E04F-458C-827D-193D2319315D}" type="pres">
      <dgm:prSet presAssocID="{C6442EAE-0764-4F30-8DBB-F2ADAC04B4A8}" presName="L2TextContainerWrapper" presStyleCnt="0">
        <dgm:presLayoutVars>
          <dgm:chMax val="0"/>
          <dgm:chPref val="0"/>
          <dgm:bulletEnabled val="1"/>
        </dgm:presLayoutVars>
      </dgm:prSet>
      <dgm:spPr/>
    </dgm:pt>
    <dgm:pt modelId="{081BE749-E6BD-4C4D-AEE7-826D3CE752DC}" type="pres">
      <dgm:prSet presAssocID="{C6442EAE-0764-4F30-8DBB-F2ADAC04B4A8}" presName="L2TextContainer" presStyleLbl="bgAccFollowNode1" presStyleIdx="5" presStyleCnt="6"/>
      <dgm:spPr/>
    </dgm:pt>
    <dgm:pt modelId="{B7D082D8-D15B-4DFF-BB4F-8748F81AD63A}" type="pres">
      <dgm:prSet presAssocID="{C6442EAE-0764-4F30-8DBB-F2ADAC04B4A8}" presName="FlexibleEmptyPlaceHolder" presStyleCnt="0"/>
      <dgm:spPr/>
    </dgm:pt>
    <dgm:pt modelId="{9F2462A9-8059-40FA-A221-04D19525DBB1}" type="pres">
      <dgm:prSet presAssocID="{C6442EAE-0764-4F30-8DBB-F2ADAC04B4A8}" presName="ConnectLine" presStyleLbl="alignNode1" presStyleIdx="5"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gm:spPr>
    </dgm:pt>
    <dgm:pt modelId="{B8C953BC-4E06-4C59-B7D0-371F5EBDEDFF}" type="pres">
      <dgm:prSet presAssocID="{C6442EAE-0764-4F30-8DBB-F2ADAC04B4A8}" presName="ConnectorPoint"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2C52C7AD-4A05-466B-B485-FD3A2BF2424E}" type="pres">
      <dgm:prSet presAssocID="{C6442EAE-0764-4F30-8DBB-F2ADAC04B4A8}" presName="EmptyPlaceHolder" presStyleCnt="0"/>
      <dgm:spPr/>
    </dgm:pt>
  </dgm:ptLst>
  <dgm:cxnLst>
    <dgm:cxn modelId="{63EE7303-4DC7-4DA7-A759-4B129E15D5B8}" type="presOf" srcId="{B3BDCAAC-229C-43E0-86A6-B65CCA6DC274}" destId="{09E4F8AE-0D64-4594-B192-D8B2467D4E9E}" srcOrd="0" destOrd="0" presId="urn:microsoft.com/office/officeart/2017/3/layout/HorizontalPathTimeline"/>
    <dgm:cxn modelId="{BFC8A10E-8E4D-46AC-9973-31F080834690}" srcId="{0CC68B8A-9653-4B7C-B26D-1E69C51DA919}" destId="{80C36CA2-CF16-44AB-AA0C-54733B8D1A53}" srcOrd="0" destOrd="0" parTransId="{82CFF867-6D79-4E84-9BB5-B88839274915}" sibTransId="{0D290355-5039-4921-9FEA-A1B42644A1CC}"/>
    <dgm:cxn modelId="{69200313-B8F2-41E7-B974-980E605F7679}" srcId="{0CC68B8A-9653-4B7C-B26D-1E69C51DA919}" destId="{C6442EAE-0764-4F30-8DBB-F2ADAC04B4A8}" srcOrd="5" destOrd="0" parTransId="{2FDCF312-A126-4C37-A951-648AFDED88ED}" sibTransId="{14562A7C-5608-4081-BE8D-2D920DB3E83A}"/>
    <dgm:cxn modelId="{11D7191E-F160-45FB-BD9E-166B3DB2C306}" type="presOf" srcId="{215E2D8A-CE1A-47D4-9794-458903D80E36}" destId="{F796EEDC-2B78-415C-91D2-C39E95DB8858}" srcOrd="0" destOrd="0" presId="urn:microsoft.com/office/officeart/2017/3/layout/HorizontalPathTimeline"/>
    <dgm:cxn modelId="{C8632B2F-30EF-4676-8CB2-DC1AFD80BBE1}" srcId="{C6442EAE-0764-4F30-8DBB-F2ADAC04B4A8}" destId="{0A40C7F8-C028-47A4-B55D-032180C2B06F}" srcOrd="0" destOrd="0" parTransId="{454A1927-073A-46F0-985F-6616A77CCFCA}" sibTransId="{44FD7259-1D70-486E-8A67-65F380E510A2}"/>
    <dgm:cxn modelId="{F7161031-B2AF-4F91-A8D6-6AE8930BE942}" type="presOf" srcId="{0A40C7F8-C028-47A4-B55D-032180C2B06F}" destId="{081BE749-E6BD-4C4D-AEE7-826D3CE752DC}" srcOrd="0" destOrd="0" presId="urn:microsoft.com/office/officeart/2017/3/layout/HorizontalPathTimeline"/>
    <dgm:cxn modelId="{E6A44F3A-EBE5-43B5-AFBE-3E45A31BF1AA}" type="presOf" srcId="{359D0C2D-F1B0-489C-867F-8977FE7E7805}" destId="{5E71F693-B9DC-4A1F-AFB0-AC4AEFF70F47}" srcOrd="0" destOrd="0" presId="urn:microsoft.com/office/officeart/2017/3/layout/HorizontalPathTimeline"/>
    <dgm:cxn modelId="{16063E3D-2215-46DD-A64F-5D21A8B75E7F}" srcId="{16FA6C37-4DBB-418B-86C0-696E0FC412E9}" destId="{5A6C1E25-7851-4409-9349-C6603BA759DB}" srcOrd="0" destOrd="0" parTransId="{1B4440CD-41EB-4BFC-9ADC-11D93F610D41}" sibTransId="{E13DB506-ED5C-4F37-AE0E-A83AE54C89B7}"/>
    <dgm:cxn modelId="{F6683B44-9611-4D8C-8ABE-09DE5B98EC60}" srcId="{359D0C2D-F1B0-489C-867F-8977FE7E7805}" destId="{1A707A3F-4AAC-4B85-AEA9-DFC76924DE4A}" srcOrd="0" destOrd="0" parTransId="{CE72F5FE-14E8-47B8-8139-115A88FF08F3}" sibTransId="{01291A68-6768-4CBD-A737-E27155FDC613}"/>
    <dgm:cxn modelId="{3D66AE64-723B-43AA-8CF1-162217313361}" srcId="{0CC68B8A-9653-4B7C-B26D-1E69C51DA919}" destId="{16FA6C37-4DBB-418B-86C0-696E0FC412E9}" srcOrd="4" destOrd="0" parTransId="{CA7A86C5-3911-446E-A25C-844E8CF4B1A5}" sibTransId="{68904922-4497-4B2B-A0CC-4E8F4ED87F10}"/>
    <dgm:cxn modelId="{B6569848-0B9E-4CDE-9D40-212B3CE9BEF0}" srcId="{215E2D8A-CE1A-47D4-9794-458903D80E36}" destId="{B3BDCAAC-229C-43E0-86A6-B65CCA6DC274}" srcOrd="0" destOrd="0" parTransId="{491C5D53-61F2-4143-9587-14F41703276D}" sibTransId="{8BC7BAD3-F85F-419B-BBB7-1BE66892A37D}"/>
    <dgm:cxn modelId="{EA85FA6C-2DA5-487A-9F5D-E9441DABDFD7}" type="presOf" srcId="{80C36CA2-CF16-44AB-AA0C-54733B8D1A53}" destId="{63EA152A-CE01-4761-9699-B8B1029E8F6A}" srcOrd="0" destOrd="0" presId="urn:microsoft.com/office/officeart/2017/3/layout/HorizontalPathTimeline"/>
    <dgm:cxn modelId="{25A23B4F-4962-410D-9D66-7380E7EA827A}" srcId="{80C36CA2-CF16-44AB-AA0C-54733B8D1A53}" destId="{34C2DEEB-8ABD-440D-A2C4-A9814F9EA87C}" srcOrd="0" destOrd="0" parTransId="{3F5DA915-F38D-4495-ABBD-DBFBE4158585}" sibTransId="{C50B5783-1A34-4843-8B78-922DEBB17274}"/>
    <dgm:cxn modelId="{26F0F472-9E74-4A84-9202-0D479E8B6D33}" srcId="{0CC68B8A-9653-4B7C-B26D-1E69C51DA919}" destId="{215E2D8A-CE1A-47D4-9794-458903D80E36}" srcOrd="2" destOrd="0" parTransId="{FA4ED5BD-5E05-44E1-9F24-65F4C537A705}" sibTransId="{10360857-03D3-4CF9-8FC6-4A60BE7042D4}"/>
    <dgm:cxn modelId="{370E8177-430E-4E41-BAB4-E91FEED9778E}" type="presOf" srcId="{07F11EBA-2955-4BD6-B7CD-B6A59446DCDB}" destId="{E1EB2D84-CCCA-4242-BEC4-E82B0EDEF531}" srcOrd="0" destOrd="2" presId="urn:microsoft.com/office/officeart/2017/3/layout/HorizontalPathTimeline"/>
    <dgm:cxn modelId="{29AB897B-4CAA-45EA-9F7F-23F0D8A9FD24}" type="presOf" srcId="{16FA6C37-4DBB-418B-86C0-696E0FC412E9}" destId="{8B9DFEC8-B013-4432-BB01-40E94114625F}" srcOrd="0" destOrd="0" presId="urn:microsoft.com/office/officeart/2017/3/layout/HorizontalPathTimeline"/>
    <dgm:cxn modelId="{F8CFA47E-AE5D-440B-8CED-D00A1A3C7A9D}" type="presOf" srcId="{812A8698-16F4-4490-B433-647704EF784A}" destId="{E1EB2D84-CCCA-4242-BEC4-E82B0EDEF531}" srcOrd="0" destOrd="1" presId="urn:microsoft.com/office/officeart/2017/3/layout/HorizontalPathTimeline"/>
    <dgm:cxn modelId="{E742067F-1047-4576-8D54-1E7E76511594}" type="presOf" srcId="{0D1319CE-9E8D-4923-8C37-B9BF175C9CAC}" destId="{8D765A08-2C3D-48EA-941B-495D76A37929}" srcOrd="0" destOrd="0" presId="urn:microsoft.com/office/officeart/2017/3/layout/HorizontalPathTimeline"/>
    <dgm:cxn modelId="{B7BF5C7F-C8C1-42B9-9277-CDA5094C91A4}" srcId="{34C2DEEB-8ABD-440D-A2C4-A9814F9EA87C}" destId="{07F11EBA-2955-4BD6-B7CD-B6A59446DCDB}" srcOrd="1" destOrd="0" parTransId="{66883E44-4259-4CA0-88B0-FFFEA8AE85C9}" sibTransId="{2D2CEEFE-9DA0-4131-B395-B07DD7ADC5C7}"/>
    <dgm:cxn modelId="{DA07CE87-086A-4FC8-A2AA-0B08615D1B4E}" type="presOf" srcId="{34C2DEEB-8ABD-440D-A2C4-A9814F9EA87C}" destId="{E1EB2D84-CCCA-4242-BEC4-E82B0EDEF531}" srcOrd="0" destOrd="0" presId="urn:microsoft.com/office/officeart/2017/3/layout/HorizontalPathTimeline"/>
    <dgm:cxn modelId="{2B62EE8A-04E2-44F4-95D7-0890207D88A9}" srcId="{0CC68B8A-9653-4B7C-B26D-1E69C51DA919}" destId="{359D0C2D-F1B0-489C-867F-8977FE7E7805}" srcOrd="1" destOrd="0" parTransId="{5998D773-A571-46CF-ABF8-84263846BF4A}" sibTransId="{CFE19088-8F2E-4477-A16E-1F0AFA0F7320}"/>
    <dgm:cxn modelId="{7F74F29C-814D-4F99-AD32-FAB166D6B889}" srcId="{35DE1BD4-DA7B-443B-B676-059BC2266259}" destId="{0D1319CE-9E8D-4923-8C37-B9BF175C9CAC}" srcOrd="0" destOrd="0" parTransId="{AA0B2D04-B02E-4E44-BB4F-711E1C11946A}" sibTransId="{B8D9F23F-4D40-447B-83E0-B47D7C3886AF}"/>
    <dgm:cxn modelId="{483995A9-2166-4FFE-B82C-9A525438536D}" type="presOf" srcId="{C6442EAE-0764-4F30-8DBB-F2ADAC04B4A8}" destId="{6760A918-812E-4BEF-8838-F79CC2407121}" srcOrd="0" destOrd="0" presId="urn:microsoft.com/office/officeart/2017/3/layout/HorizontalPathTimeline"/>
    <dgm:cxn modelId="{7977B0BC-72C9-4AF8-B4AA-EFEB425AC681}" type="presOf" srcId="{5A6C1E25-7851-4409-9349-C6603BA759DB}" destId="{7F23E75A-9965-4D23-9093-7D397C41AE71}" srcOrd="0" destOrd="0" presId="urn:microsoft.com/office/officeart/2017/3/layout/HorizontalPathTimeline"/>
    <dgm:cxn modelId="{84A21CC2-A26C-49FB-A490-E5F2CDCC5BB0}" srcId="{34C2DEEB-8ABD-440D-A2C4-A9814F9EA87C}" destId="{812A8698-16F4-4490-B433-647704EF784A}" srcOrd="0" destOrd="0" parTransId="{5F1A8538-A5A6-460F-93CA-FF3FFF5107B8}" sibTransId="{352F0B64-B674-4EC5-B659-7AE958F81127}"/>
    <dgm:cxn modelId="{2561CECE-3162-40F3-980B-F71E5B4022ED}" type="presOf" srcId="{1A707A3F-4AAC-4B85-AEA9-DFC76924DE4A}" destId="{B2BE0EEB-C1E8-4076-92DD-26C4270E89D1}" srcOrd="0" destOrd="0" presId="urn:microsoft.com/office/officeart/2017/3/layout/HorizontalPathTimeline"/>
    <dgm:cxn modelId="{AF96B7DA-D92A-4DD4-BCEB-D31B6E1FA1AE}" srcId="{0CC68B8A-9653-4B7C-B26D-1E69C51DA919}" destId="{35DE1BD4-DA7B-443B-B676-059BC2266259}" srcOrd="3" destOrd="0" parTransId="{EE29E428-B984-4F4D-89FF-52103DD5C987}" sibTransId="{A72CB736-B85F-44CF-9384-FDA89E6C72B1}"/>
    <dgm:cxn modelId="{E696BBEA-5E2C-4613-86A2-8D1DE978FF0A}" type="presOf" srcId="{35DE1BD4-DA7B-443B-B676-059BC2266259}" destId="{3BF24CDA-9010-46A9-AE98-65AE118238B2}" srcOrd="0" destOrd="0" presId="urn:microsoft.com/office/officeart/2017/3/layout/HorizontalPathTimeline"/>
    <dgm:cxn modelId="{F12480EC-36A9-4BF0-952E-9ABBB030CE1B}" type="presOf" srcId="{0CC68B8A-9653-4B7C-B26D-1E69C51DA919}" destId="{A076CA63-2E9D-49CD-BFB6-CC845EC2D68B}" srcOrd="0" destOrd="0" presId="urn:microsoft.com/office/officeart/2017/3/layout/HorizontalPathTimeline"/>
    <dgm:cxn modelId="{13AEBE1A-A6E3-49EC-B948-C888B2269772}" type="presParOf" srcId="{A076CA63-2E9D-49CD-BFB6-CC845EC2D68B}" destId="{34B128FB-7C52-4D77-B9E6-F6F3F438A92E}" srcOrd="0" destOrd="0" presId="urn:microsoft.com/office/officeart/2017/3/layout/HorizontalPathTimeline"/>
    <dgm:cxn modelId="{0CE4C122-9BE0-4C42-B76D-BD2213D2C8D0}" type="presParOf" srcId="{A076CA63-2E9D-49CD-BFB6-CC845EC2D68B}" destId="{703BD503-1CB4-4232-92C9-4DA2601B19FD}" srcOrd="1" destOrd="0" presId="urn:microsoft.com/office/officeart/2017/3/layout/HorizontalPathTimeline"/>
    <dgm:cxn modelId="{23E52306-98D0-47A5-9568-0F87DF307F17}" type="presParOf" srcId="{703BD503-1CB4-4232-92C9-4DA2601B19FD}" destId="{DDCF6ACC-97C7-480D-96B9-3DF2874954D1}" srcOrd="0" destOrd="0" presId="urn:microsoft.com/office/officeart/2017/3/layout/HorizontalPathTimeline"/>
    <dgm:cxn modelId="{ABC0898D-FD2E-486B-BC56-68DE7D1DC383}" type="presParOf" srcId="{DDCF6ACC-97C7-480D-96B9-3DF2874954D1}" destId="{63EA152A-CE01-4761-9699-B8B1029E8F6A}" srcOrd="0" destOrd="0" presId="urn:microsoft.com/office/officeart/2017/3/layout/HorizontalPathTimeline"/>
    <dgm:cxn modelId="{043BBFB5-0CBD-4080-8124-A663B7CF8E53}" type="presParOf" srcId="{DDCF6ACC-97C7-480D-96B9-3DF2874954D1}" destId="{11AE749E-A423-4AB6-A1FE-77044D0ADA3B}" srcOrd="1" destOrd="0" presId="urn:microsoft.com/office/officeart/2017/3/layout/HorizontalPathTimeline"/>
    <dgm:cxn modelId="{00E6B78B-227F-4513-878D-606D97FB8C4D}" type="presParOf" srcId="{11AE749E-A423-4AB6-A1FE-77044D0ADA3B}" destId="{E1EB2D84-CCCA-4242-BEC4-E82B0EDEF531}" srcOrd="0" destOrd="0" presId="urn:microsoft.com/office/officeart/2017/3/layout/HorizontalPathTimeline"/>
    <dgm:cxn modelId="{5750101B-2C24-4829-9872-DB55629A7980}" type="presParOf" srcId="{11AE749E-A423-4AB6-A1FE-77044D0ADA3B}" destId="{E5D2DE19-1A9C-4909-BF1D-9A49B8A21278}" srcOrd="1" destOrd="0" presId="urn:microsoft.com/office/officeart/2017/3/layout/HorizontalPathTimeline"/>
    <dgm:cxn modelId="{CECCCA3D-A0B8-440E-BFCA-6E4A8D017AF4}" type="presParOf" srcId="{DDCF6ACC-97C7-480D-96B9-3DF2874954D1}" destId="{F7FCC56E-1585-41CA-8FE8-25A203D9D694}" srcOrd="2" destOrd="0" presId="urn:microsoft.com/office/officeart/2017/3/layout/HorizontalPathTimeline"/>
    <dgm:cxn modelId="{FCB7C95D-D75B-4FE9-AA91-4C03DD0FBC99}" type="presParOf" srcId="{DDCF6ACC-97C7-480D-96B9-3DF2874954D1}" destId="{73BCB246-B1DF-4A5D-A36B-9A54D3FF7E35}" srcOrd="3" destOrd="0" presId="urn:microsoft.com/office/officeart/2017/3/layout/HorizontalPathTimeline"/>
    <dgm:cxn modelId="{984D8539-E94F-4A54-A608-3C81934F6DF6}" type="presParOf" srcId="{DDCF6ACC-97C7-480D-96B9-3DF2874954D1}" destId="{3DA8CD37-A152-45C1-8150-58101EBB868A}" srcOrd="4" destOrd="0" presId="urn:microsoft.com/office/officeart/2017/3/layout/HorizontalPathTimeline"/>
    <dgm:cxn modelId="{A13E0699-CCBD-4FF7-B2FB-78D7BE95CADA}" type="presParOf" srcId="{703BD503-1CB4-4232-92C9-4DA2601B19FD}" destId="{A73A540E-5AE6-4D11-9B85-61B9B63C14FE}" srcOrd="1" destOrd="0" presId="urn:microsoft.com/office/officeart/2017/3/layout/HorizontalPathTimeline"/>
    <dgm:cxn modelId="{67593C9E-CBC3-4E4F-B941-2BB230395F1C}" type="presParOf" srcId="{703BD503-1CB4-4232-92C9-4DA2601B19FD}" destId="{6DE36BC2-59D2-43CE-AB5C-1CB7063DD3CD}" srcOrd="2" destOrd="0" presId="urn:microsoft.com/office/officeart/2017/3/layout/HorizontalPathTimeline"/>
    <dgm:cxn modelId="{FE01B296-4F17-4FBA-A604-CF3388B0B633}" type="presParOf" srcId="{6DE36BC2-59D2-43CE-AB5C-1CB7063DD3CD}" destId="{5E71F693-B9DC-4A1F-AFB0-AC4AEFF70F47}" srcOrd="0" destOrd="0" presId="urn:microsoft.com/office/officeart/2017/3/layout/HorizontalPathTimeline"/>
    <dgm:cxn modelId="{9DE8143D-4F09-4E30-9724-4FFF11134D9A}" type="presParOf" srcId="{6DE36BC2-59D2-43CE-AB5C-1CB7063DD3CD}" destId="{8A0596CC-74BE-4823-AD2E-9B34864FAFD6}" srcOrd="1" destOrd="0" presId="urn:microsoft.com/office/officeart/2017/3/layout/HorizontalPathTimeline"/>
    <dgm:cxn modelId="{FAD0178D-464A-4F3B-B3A4-C47F45FF66E5}" type="presParOf" srcId="{8A0596CC-74BE-4823-AD2E-9B34864FAFD6}" destId="{B2BE0EEB-C1E8-4076-92DD-26C4270E89D1}" srcOrd="0" destOrd="0" presId="urn:microsoft.com/office/officeart/2017/3/layout/HorizontalPathTimeline"/>
    <dgm:cxn modelId="{B51B84A7-E2B9-4339-8E6E-9AFD88EE6A3B}" type="presParOf" srcId="{8A0596CC-74BE-4823-AD2E-9B34864FAFD6}" destId="{CC37562C-6ADF-4269-9D9E-1453BE883483}" srcOrd="1" destOrd="0" presId="urn:microsoft.com/office/officeart/2017/3/layout/HorizontalPathTimeline"/>
    <dgm:cxn modelId="{60D533C6-5656-4CFA-8723-0E0DE3188427}" type="presParOf" srcId="{6DE36BC2-59D2-43CE-AB5C-1CB7063DD3CD}" destId="{9F8BFC89-DD5C-4377-B32A-367BFE34B049}" srcOrd="2" destOrd="0" presId="urn:microsoft.com/office/officeart/2017/3/layout/HorizontalPathTimeline"/>
    <dgm:cxn modelId="{4E09756E-FB96-40E5-9088-94C36CC9AC81}" type="presParOf" srcId="{6DE36BC2-59D2-43CE-AB5C-1CB7063DD3CD}" destId="{D581A79A-350D-4E25-BDB2-088D0796DF41}" srcOrd="3" destOrd="0" presId="urn:microsoft.com/office/officeart/2017/3/layout/HorizontalPathTimeline"/>
    <dgm:cxn modelId="{A6E070F5-7929-4628-AF9D-666B543F8567}" type="presParOf" srcId="{6DE36BC2-59D2-43CE-AB5C-1CB7063DD3CD}" destId="{E6179032-6CDB-40F1-83D2-7EAC339AA2B5}" srcOrd="4" destOrd="0" presId="urn:microsoft.com/office/officeart/2017/3/layout/HorizontalPathTimeline"/>
    <dgm:cxn modelId="{8C388A49-E547-4A33-BE35-927793484B39}" type="presParOf" srcId="{703BD503-1CB4-4232-92C9-4DA2601B19FD}" destId="{3E29E9B3-7A94-45E1-A773-3D0121FE049E}" srcOrd="3" destOrd="0" presId="urn:microsoft.com/office/officeart/2017/3/layout/HorizontalPathTimeline"/>
    <dgm:cxn modelId="{780B148C-23B8-45E4-967D-4F523F350D78}" type="presParOf" srcId="{703BD503-1CB4-4232-92C9-4DA2601B19FD}" destId="{665AAD7F-2D68-4B9F-9920-D02660872FBF}" srcOrd="4" destOrd="0" presId="urn:microsoft.com/office/officeart/2017/3/layout/HorizontalPathTimeline"/>
    <dgm:cxn modelId="{0E464CA5-0FEE-4778-8D26-F161F441ADA3}" type="presParOf" srcId="{665AAD7F-2D68-4B9F-9920-D02660872FBF}" destId="{F796EEDC-2B78-415C-91D2-C39E95DB8858}" srcOrd="0" destOrd="0" presId="urn:microsoft.com/office/officeart/2017/3/layout/HorizontalPathTimeline"/>
    <dgm:cxn modelId="{230F0F80-DA52-4D06-9664-3E4A8E8D30BE}" type="presParOf" srcId="{665AAD7F-2D68-4B9F-9920-D02660872FBF}" destId="{FAE28E65-0FE8-433D-A4FE-56C30769842E}" srcOrd="1" destOrd="0" presId="urn:microsoft.com/office/officeart/2017/3/layout/HorizontalPathTimeline"/>
    <dgm:cxn modelId="{D65060BE-BC9F-4EC2-AF26-441E79AEB666}" type="presParOf" srcId="{FAE28E65-0FE8-433D-A4FE-56C30769842E}" destId="{09E4F8AE-0D64-4594-B192-D8B2467D4E9E}" srcOrd="0" destOrd="0" presId="urn:microsoft.com/office/officeart/2017/3/layout/HorizontalPathTimeline"/>
    <dgm:cxn modelId="{5863DDA0-CADE-40AD-854E-18478F3A0ECD}" type="presParOf" srcId="{FAE28E65-0FE8-433D-A4FE-56C30769842E}" destId="{5AF4BCD1-00AB-44A1-B6D6-5BEAB38F43BC}" srcOrd="1" destOrd="0" presId="urn:microsoft.com/office/officeart/2017/3/layout/HorizontalPathTimeline"/>
    <dgm:cxn modelId="{5D67CBFE-A577-4937-B251-416E91D98DFC}" type="presParOf" srcId="{665AAD7F-2D68-4B9F-9920-D02660872FBF}" destId="{8D241E73-AA31-48F0-9EED-DC1C6672AC90}" srcOrd="2" destOrd="0" presId="urn:microsoft.com/office/officeart/2017/3/layout/HorizontalPathTimeline"/>
    <dgm:cxn modelId="{78824DF3-461C-449E-B82C-A7CB2B69D3D1}" type="presParOf" srcId="{665AAD7F-2D68-4B9F-9920-D02660872FBF}" destId="{C3BF30C0-C4DA-4704-976F-F74E7717C7F4}" srcOrd="3" destOrd="0" presId="urn:microsoft.com/office/officeart/2017/3/layout/HorizontalPathTimeline"/>
    <dgm:cxn modelId="{9C267EB0-4AF3-4868-A1D6-8224EC967561}" type="presParOf" srcId="{665AAD7F-2D68-4B9F-9920-D02660872FBF}" destId="{C8CAA6A9-6925-41EB-9F80-41A00E4482DC}" srcOrd="4" destOrd="0" presId="urn:microsoft.com/office/officeart/2017/3/layout/HorizontalPathTimeline"/>
    <dgm:cxn modelId="{7C174973-BAAB-4CB6-9C27-6536CB57D0F1}" type="presParOf" srcId="{703BD503-1CB4-4232-92C9-4DA2601B19FD}" destId="{27F01D8B-24E0-44D9-AE67-61FF12F62DA1}" srcOrd="5" destOrd="0" presId="urn:microsoft.com/office/officeart/2017/3/layout/HorizontalPathTimeline"/>
    <dgm:cxn modelId="{DE8CE7CC-64D2-44DB-BA13-D918CC1DFE51}" type="presParOf" srcId="{703BD503-1CB4-4232-92C9-4DA2601B19FD}" destId="{7D44E5AC-860E-4DDE-80DD-1E5E47A835AE}" srcOrd="6" destOrd="0" presId="urn:microsoft.com/office/officeart/2017/3/layout/HorizontalPathTimeline"/>
    <dgm:cxn modelId="{6E58463A-E19B-4B9B-8FA5-59FAFA7079C3}" type="presParOf" srcId="{7D44E5AC-860E-4DDE-80DD-1E5E47A835AE}" destId="{3BF24CDA-9010-46A9-AE98-65AE118238B2}" srcOrd="0" destOrd="0" presId="urn:microsoft.com/office/officeart/2017/3/layout/HorizontalPathTimeline"/>
    <dgm:cxn modelId="{EADE589C-A05B-4C48-827C-E6A72D24BFCD}" type="presParOf" srcId="{7D44E5AC-860E-4DDE-80DD-1E5E47A835AE}" destId="{5EFC6649-4B90-41D4-9B34-18197BD20FA6}" srcOrd="1" destOrd="0" presId="urn:microsoft.com/office/officeart/2017/3/layout/HorizontalPathTimeline"/>
    <dgm:cxn modelId="{05889E3C-00E3-4A08-97C2-05167DAAE344}" type="presParOf" srcId="{5EFC6649-4B90-41D4-9B34-18197BD20FA6}" destId="{8D765A08-2C3D-48EA-941B-495D76A37929}" srcOrd="0" destOrd="0" presId="urn:microsoft.com/office/officeart/2017/3/layout/HorizontalPathTimeline"/>
    <dgm:cxn modelId="{08329438-D679-487E-A0DA-3CFD10773617}" type="presParOf" srcId="{5EFC6649-4B90-41D4-9B34-18197BD20FA6}" destId="{E4A9EB29-4D78-4A70-B0EE-2EE62DFDDF6E}" srcOrd="1" destOrd="0" presId="urn:microsoft.com/office/officeart/2017/3/layout/HorizontalPathTimeline"/>
    <dgm:cxn modelId="{9D1E6C71-9D73-490E-A5E5-1170189827CA}" type="presParOf" srcId="{7D44E5AC-860E-4DDE-80DD-1E5E47A835AE}" destId="{E09A5406-E131-49B0-B912-788CC681BB5B}" srcOrd="2" destOrd="0" presId="urn:microsoft.com/office/officeart/2017/3/layout/HorizontalPathTimeline"/>
    <dgm:cxn modelId="{9BA72E6B-E3C3-4C35-9A9E-5278BC0A763B}" type="presParOf" srcId="{7D44E5AC-860E-4DDE-80DD-1E5E47A835AE}" destId="{12CDD42E-F940-494D-86D6-06A2DFEF0E69}" srcOrd="3" destOrd="0" presId="urn:microsoft.com/office/officeart/2017/3/layout/HorizontalPathTimeline"/>
    <dgm:cxn modelId="{A5B190A4-213A-4F5F-BB4F-7ADA26112E00}" type="presParOf" srcId="{7D44E5AC-860E-4DDE-80DD-1E5E47A835AE}" destId="{7C2DDC11-A66D-40AD-9DA5-E3FCD1850AF4}" srcOrd="4" destOrd="0" presId="urn:microsoft.com/office/officeart/2017/3/layout/HorizontalPathTimeline"/>
    <dgm:cxn modelId="{8E4B650B-4A48-4672-B76F-F9A1B79154C5}" type="presParOf" srcId="{703BD503-1CB4-4232-92C9-4DA2601B19FD}" destId="{9B502841-9831-4366-B57C-93E493C3DE61}" srcOrd="7" destOrd="0" presId="urn:microsoft.com/office/officeart/2017/3/layout/HorizontalPathTimeline"/>
    <dgm:cxn modelId="{81B3E8B3-8960-4305-853C-01C739BFD066}" type="presParOf" srcId="{703BD503-1CB4-4232-92C9-4DA2601B19FD}" destId="{62DA5418-BD3F-4BDF-8F9C-930D6CE6B317}" srcOrd="8" destOrd="0" presId="urn:microsoft.com/office/officeart/2017/3/layout/HorizontalPathTimeline"/>
    <dgm:cxn modelId="{657B81F0-370E-4383-9AB5-2D60C0A3D297}" type="presParOf" srcId="{62DA5418-BD3F-4BDF-8F9C-930D6CE6B317}" destId="{8B9DFEC8-B013-4432-BB01-40E94114625F}" srcOrd="0" destOrd="0" presId="urn:microsoft.com/office/officeart/2017/3/layout/HorizontalPathTimeline"/>
    <dgm:cxn modelId="{E9E06758-7AE4-48B0-A370-357084F82457}" type="presParOf" srcId="{62DA5418-BD3F-4BDF-8F9C-930D6CE6B317}" destId="{39D15335-B24D-41D9-B648-E21D6EA33608}" srcOrd="1" destOrd="0" presId="urn:microsoft.com/office/officeart/2017/3/layout/HorizontalPathTimeline"/>
    <dgm:cxn modelId="{64A11739-CB9D-4D02-9FA7-C214B6318ADE}" type="presParOf" srcId="{39D15335-B24D-41D9-B648-E21D6EA33608}" destId="{7F23E75A-9965-4D23-9093-7D397C41AE71}" srcOrd="0" destOrd="0" presId="urn:microsoft.com/office/officeart/2017/3/layout/HorizontalPathTimeline"/>
    <dgm:cxn modelId="{81740867-5F4C-4045-BCA9-B9BC90345C7C}" type="presParOf" srcId="{39D15335-B24D-41D9-B648-E21D6EA33608}" destId="{B5D63950-7936-45CE-8CBB-200282E5C81C}" srcOrd="1" destOrd="0" presId="urn:microsoft.com/office/officeart/2017/3/layout/HorizontalPathTimeline"/>
    <dgm:cxn modelId="{B64C582F-44B7-4555-B96A-9FA212C2C2FB}" type="presParOf" srcId="{62DA5418-BD3F-4BDF-8F9C-930D6CE6B317}" destId="{DCA15E9F-243A-4437-A647-15B0DC5F07A7}" srcOrd="2" destOrd="0" presId="urn:microsoft.com/office/officeart/2017/3/layout/HorizontalPathTimeline"/>
    <dgm:cxn modelId="{0C789B2A-E791-4BC8-9118-23DB07A40CC1}" type="presParOf" srcId="{62DA5418-BD3F-4BDF-8F9C-930D6CE6B317}" destId="{57D010F3-BAB0-4D5A-B99D-49817D31A670}" srcOrd="3" destOrd="0" presId="urn:microsoft.com/office/officeart/2017/3/layout/HorizontalPathTimeline"/>
    <dgm:cxn modelId="{5C8A6414-680D-41DD-8A70-CBDE8D401740}" type="presParOf" srcId="{62DA5418-BD3F-4BDF-8F9C-930D6CE6B317}" destId="{4C7B7FDC-03A0-4F65-8715-9DA7B60E6F5D}" srcOrd="4" destOrd="0" presId="urn:microsoft.com/office/officeart/2017/3/layout/HorizontalPathTimeline"/>
    <dgm:cxn modelId="{976FC84E-13D0-4AF3-BB46-F54B5D346317}" type="presParOf" srcId="{703BD503-1CB4-4232-92C9-4DA2601B19FD}" destId="{DA1D800A-73A4-4D16-9D97-F7D17AAFF38C}" srcOrd="9" destOrd="0" presId="urn:microsoft.com/office/officeart/2017/3/layout/HorizontalPathTimeline"/>
    <dgm:cxn modelId="{F44C5A85-8E4F-41FD-ACB4-41D8DCD9C799}" type="presParOf" srcId="{703BD503-1CB4-4232-92C9-4DA2601B19FD}" destId="{CB01D50F-C7C3-4F9A-A6FF-C1089149B336}" srcOrd="10" destOrd="0" presId="urn:microsoft.com/office/officeart/2017/3/layout/HorizontalPathTimeline"/>
    <dgm:cxn modelId="{024FAB67-B24C-409A-AEDC-4AD35F344075}" type="presParOf" srcId="{CB01D50F-C7C3-4F9A-A6FF-C1089149B336}" destId="{6760A918-812E-4BEF-8838-F79CC2407121}" srcOrd="0" destOrd="0" presId="urn:microsoft.com/office/officeart/2017/3/layout/HorizontalPathTimeline"/>
    <dgm:cxn modelId="{1C7D815C-3079-4175-9D2F-7163F1B1A7FF}" type="presParOf" srcId="{CB01D50F-C7C3-4F9A-A6FF-C1089149B336}" destId="{B7565E55-E04F-458C-827D-193D2319315D}" srcOrd="1" destOrd="0" presId="urn:microsoft.com/office/officeart/2017/3/layout/HorizontalPathTimeline"/>
    <dgm:cxn modelId="{75E9214A-18B7-47A0-9565-ADA2791B1131}" type="presParOf" srcId="{B7565E55-E04F-458C-827D-193D2319315D}" destId="{081BE749-E6BD-4C4D-AEE7-826D3CE752DC}" srcOrd="0" destOrd="0" presId="urn:microsoft.com/office/officeart/2017/3/layout/HorizontalPathTimeline"/>
    <dgm:cxn modelId="{E1EF7561-19C1-465A-80BC-C06FB0BEF64E}" type="presParOf" srcId="{B7565E55-E04F-458C-827D-193D2319315D}" destId="{B7D082D8-D15B-4DFF-BB4F-8748F81AD63A}" srcOrd="1" destOrd="0" presId="urn:microsoft.com/office/officeart/2017/3/layout/HorizontalPathTimeline"/>
    <dgm:cxn modelId="{4B36E8E0-7677-4BDD-9C54-D58D4C94E4CC}" type="presParOf" srcId="{CB01D50F-C7C3-4F9A-A6FF-C1089149B336}" destId="{9F2462A9-8059-40FA-A221-04D19525DBB1}" srcOrd="2" destOrd="0" presId="urn:microsoft.com/office/officeart/2017/3/layout/HorizontalPathTimeline"/>
    <dgm:cxn modelId="{B539406C-7413-4F65-9C27-592A37F00769}" type="presParOf" srcId="{CB01D50F-C7C3-4F9A-A6FF-C1089149B336}" destId="{B8C953BC-4E06-4C59-B7D0-371F5EBDEDFF}" srcOrd="3" destOrd="0" presId="urn:microsoft.com/office/officeart/2017/3/layout/HorizontalPathTimeline"/>
    <dgm:cxn modelId="{2A9932FD-5C99-4277-AB51-668C5001DB12}" type="presParOf" srcId="{CB01D50F-C7C3-4F9A-A6FF-C1089149B336}" destId="{2C52C7AD-4A05-466B-B485-FD3A2BF2424E}"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E67736-27A8-437F-8492-7693C58A9F7D}"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E1A5DC17-7ECE-4F70-BEBE-33F5FE6BFD30}">
      <dgm:prSet/>
      <dgm:spPr/>
      <dgm:t>
        <a:bodyPr/>
        <a:lstStyle/>
        <a:p>
          <a:r>
            <a:rPr lang="en-US"/>
            <a:t>Promote the development of strong local libraries</a:t>
          </a:r>
        </a:p>
      </dgm:t>
    </dgm:pt>
    <dgm:pt modelId="{B135F572-1567-45A0-806A-7008733C42AF}" type="parTrans" cxnId="{49586B1D-20F8-41C7-8B67-13D89C1F849D}">
      <dgm:prSet/>
      <dgm:spPr/>
      <dgm:t>
        <a:bodyPr/>
        <a:lstStyle/>
        <a:p>
          <a:endParaRPr lang="en-US"/>
        </a:p>
      </dgm:t>
    </dgm:pt>
    <dgm:pt modelId="{217D3EE3-95AF-4B6E-8BD9-E5CFDE25F389}" type="sibTrans" cxnId="{49586B1D-20F8-41C7-8B67-13D89C1F849D}">
      <dgm:prSet/>
      <dgm:spPr/>
      <dgm:t>
        <a:bodyPr/>
        <a:lstStyle/>
        <a:p>
          <a:endParaRPr lang="en-US"/>
        </a:p>
      </dgm:t>
    </dgm:pt>
    <dgm:pt modelId="{DD78180A-2D7D-4821-86FC-C59271CE6C0B}">
      <dgm:prSet/>
      <dgm:spPr/>
      <dgm:t>
        <a:bodyPr/>
        <a:lstStyle/>
        <a:p>
          <a:r>
            <a:rPr lang="en-US"/>
            <a:t>Help libraries cooperate with each other and with other agencies</a:t>
          </a:r>
        </a:p>
      </dgm:t>
    </dgm:pt>
    <dgm:pt modelId="{15DF6373-4EB0-45FF-B111-A319A2A0B837}" type="parTrans" cxnId="{E576842E-D272-4E55-8516-DF6FCDB31B9B}">
      <dgm:prSet/>
      <dgm:spPr/>
      <dgm:t>
        <a:bodyPr/>
        <a:lstStyle/>
        <a:p>
          <a:endParaRPr lang="en-US"/>
        </a:p>
      </dgm:t>
    </dgm:pt>
    <dgm:pt modelId="{0866F6AF-AE61-4AC7-AE33-43CCF34FE95A}" type="sibTrans" cxnId="{E576842E-D272-4E55-8516-DF6FCDB31B9B}">
      <dgm:prSet/>
      <dgm:spPr/>
      <dgm:t>
        <a:bodyPr/>
        <a:lstStyle/>
        <a:p>
          <a:endParaRPr lang="en-US"/>
        </a:p>
      </dgm:t>
    </dgm:pt>
    <dgm:pt modelId="{7FCB1F22-6188-4AED-B252-16336F51B116}">
      <dgm:prSet/>
      <dgm:spPr/>
      <dgm:t>
        <a:bodyPr/>
        <a:lstStyle/>
        <a:p>
          <a:r>
            <a:rPr lang="en-US"/>
            <a:t>Provide “background” services to free up local staff time for public service</a:t>
          </a:r>
        </a:p>
      </dgm:t>
    </dgm:pt>
    <dgm:pt modelId="{779DE5F1-1606-4041-B44A-11301DFB6C7E}" type="parTrans" cxnId="{776EA535-4EE5-4B3A-87B4-790F8E2B3732}">
      <dgm:prSet/>
      <dgm:spPr/>
      <dgm:t>
        <a:bodyPr/>
        <a:lstStyle/>
        <a:p>
          <a:endParaRPr lang="en-US"/>
        </a:p>
      </dgm:t>
    </dgm:pt>
    <dgm:pt modelId="{8227D615-0E7D-4F82-A3F7-77041EBAD666}" type="sibTrans" cxnId="{776EA535-4EE5-4B3A-87B4-790F8E2B3732}">
      <dgm:prSet/>
      <dgm:spPr/>
      <dgm:t>
        <a:bodyPr/>
        <a:lstStyle/>
        <a:p>
          <a:endParaRPr lang="en-US"/>
        </a:p>
      </dgm:t>
    </dgm:pt>
    <dgm:pt modelId="{8ED9AF26-03A2-40AB-89DE-C15325347559}">
      <dgm:prSet/>
      <dgm:spPr/>
      <dgm:t>
        <a:bodyPr/>
        <a:lstStyle/>
        <a:p>
          <a:r>
            <a:rPr lang="en-US"/>
            <a:t>Advocate for library services</a:t>
          </a:r>
        </a:p>
      </dgm:t>
    </dgm:pt>
    <dgm:pt modelId="{05844157-29C3-4A1A-8745-DA65B3C332D0}" type="parTrans" cxnId="{242D0C84-7758-452F-B9BD-FD96A93AAE94}">
      <dgm:prSet/>
      <dgm:spPr/>
      <dgm:t>
        <a:bodyPr/>
        <a:lstStyle/>
        <a:p>
          <a:endParaRPr lang="en-US"/>
        </a:p>
      </dgm:t>
    </dgm:pt>
    <dgm:pt modelId="{5FA608F1-1F4A-4AC4-B468-35ECBEFB18F5}" type="sibTrans" cxnId="{242D0C84-7758-452F-B9BD-FD96A93AAE94}">
      <dgm:prSet/>
      <dgm:spPr/>
      <dgm:t>
        <a:bodyPr/>
        <a:lstStyle/>
        <a:p>
          <a:endParaRPr lang="en-US"/>
        </a:p>
      </dgm:t>
    </dgm:pt>
    <dgm:pt modelId="{7CF882D5-AB22-431D-9C75-54FB09306DE2}" type="pres">
      <dgm:prSet presAssocID="{4AE67736-27A8-437F-8492-7693C58A9F7D}" presName="root" presStyleCnt="0">
        <dgm:presLayoutVars>
          <dgm:dir/>
          <dgm:resizeHandles val="exact"/>
        </dgm:presLayoutVars>
      </dgm:prSet>
      <dgm:spPr/>
    </dgm:pt>
    <dgm:pt modelId="{90EDA14D-5A88-4FCD-9EB8-633D0E7C30BD}" type="pres">
      <dgm:prSet presAssocID="{4AE67736-27A8-437F-8492-7693C58A9F7D}" presName="container" presStyleCnt="0">
        <dgm:presLayoutVars>
          <dgm:dir/>
          <dgm:resizeHandles val="exact"/>
        </dgm:presLayoutVars>
      </dgm:prSet>
      <dgm:spPr/>
    </dgm:pt>
    <dgm:pt modelId="{F9A33572-7FE1-4926-827F-C6F0FE8E9091}" type="pres">
      <dgm:prSet presAssocID="{E1A5DC17-7ECE-4F70-BEBE-33F5FE6BFD30}" presName="compNode" presStyleCnt="0"/>
      <dgm:spPr/>
    </dgm:pt>
    <dgm:pt modelId="{1105F54F-89F7-46E9-A7AC-71C870B0CEC0}" type="pres">
      <dgm:prSet presAssocID="{E1A5DC17-7ECE-4F70-BEBE-33F5FE6BFD30}" presName="iconBgRect" presStyleLbl="bgShp" presStyleIdx="0" presStyleCnt="4"/>
      <dgm:spPr/>
    </dgm:pt>
    <dgm:pt modelId="{B33075F0-B2B3-421A-AAB2-31531D133A65}" type="pres">
      <dgm:prSet presAssocID="{E1A5DC17-7ECE-4F70-BEBE-33F5FE6BFD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humbs up sign"/>
        </a:ext>
      </dgm:extLst>
    </dgm:pt>
    <dgm:pt modelId="{57144CF1-E9D1-4020-809C-9F0620D5D6E9}" type="pres">
      <dgm:prSet presAssocID="{E1A5DC17-7ECE-4F70-BEBE-33F5FE6BFD30}" presName="spaceRect" presStyleCnt="0"/>
      <dgm:spPr/>
    </dgm:pt>
    <dgm:pt modelId="{31D338CF-DD38-48B3-B46D-DFC79832E6F9}" type="pres">
      <dgm:prSet presAssocID="{E1A5DC17-7ECE-4F70-BEBE-33F5FE6BFD30}" presName="textRect" presStyleLbl="revTx" presStyleIdx="0" presStyleCnt="4">
        <dgm:presLayoutVars>
          <dgm:chMax val="1"/>
          <dgm:chPref val="1"/>
        </dgm:presLayoutVars>
      </dgm:prSet>
      <dgm:spPr/>
    </dgm:pt>
    <dgm:pt modelId="{D9144270-A313-485D-BE2A-97CAA49FEB18}" type="pres">
      <dgm:prSet presAssocID="{217D3EE3-95AF-4B6E-8BD9-E5CFDE25F389}" presName="sibTrans" presStyleLbl="sibTrans2D1" presStyleIdx="0" presStyleCnt="0"/>
      <dgm:spPr/>
    </dgm:pt>
    <dgm:pt modelId="{96BC2B0D-82F4-4F0E-9AAB-2E2BC93062D4}" type="pres">
      <dgm:prSet presAssocID="{DD78180A-2D7D-4821-86FC-C59271CE6C0B}" presName="compNode" presStyleCnt="0"/>
      <dgm:spPr/>
    </dgm:pt>
    <dgm:pt modelId="{4C7F81A3-5D61-4DAD-A40D-4E5FE7D43DA6}" type="pres">
      <dgm:prSet presAssocID="{DD78180A-2D7D-4821-86FC-C59271CE6C0B}" presName="iconBgRect" presStyleLbl="bgShp" presStyleIdx="1" presStyleCnt="4"/>
      <dgm:spPr/>
    </dgm:pt>
    <dgm:pt modelId="{DCC46876-56DF-4DF5-A1D0-48E1B58DC9A2}" type="pres">
      <dgm:prSet presAssocID="{DD78180A-2D7D-4821-86FC-C59271CE6C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1CE86337-08C3-4548-A432-415D8429D840}" type="pres">
      <dgm:prSet presAssocID="{DD78180A-2D7D-4821-86FC-C59271CE6C0B}" presName="spaceRect" presStyleCnt="0"/>
      <dgm:spPr/>
    </dgm:pt>
    <dgm:pt modelId="{16CF59FC-AD82-451A-80F8-EFC6A4AC16A5}" type="pres">
      <dgm:prSet presAssocID="{DD78180A-2D7D-4821-86FC-C59271CE6C0B}" presName="textRect" presStyleLbl="revTx" presStyleIdx="1" presStyleCnt="4">
        <dgm:presLayoutVars>
          <dgm:chMax val="1"/>
          <dgm:chPref val="1"/>
        </dgm:presLayoutVars>
      </dgm:prSet>
      <dgm:spPr/>
    </dgm:pt>
    <dgm:pt modelId="{382C34A8-F03B-4A6B-BC8C-0003C5A1278C}" type="pres">
      <dgm:prSet presAssocID="{0866F6AF-AE61-4AC7-AE33-43CCF34FE95A}" presName="sibTrans" presStyleLbl="sibTrans2D1" presStyleIdx="0" presStyleCnt="0"/>
      <dgm:spPr/>
    </dgm:pt>
    <dgm:pt modelId="{FF3E4481-AAC3-49AF-B5A2-67F308721290}" type="pres">
      <dgm:prSet presAssocID="{7FCB1F22-6188-4AED-B252-16336F51B116}" presName="compNode" presStyleCnt="0"/>
      <dgm:spPr/>
    </dgm:pt>
    <dgm:pt modelId="{3956601E-11F6-4DB4-B065-69745C5F8981}" type="pres">
      <dgm:prSet presAssocID="{7FCB1F22-6188-4AED-B252-16336F51B116}" presName="iconBgRect" presStyleLbl="bgShp" presStyleIdx="2" presStyleCnt="4"/>
      <dgm:spPr/>
    </dgm:pt>
    <dgm:pt modelId="{99F69CB3-FA29-420F-8886-5E9957014D47}" type="pres">
      <dgm:prSet presAssocID="{7FCB1F22-6188-4AED-B252-16336F51B1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ogrammer"/>
        </a:ext>
      </dgm:extLst>
    </dgm:pt>
    <dgm:pt modelId="{01604289-69B6-4CB8-B7D1-21A132D41EFD}" type="pres">
      <dgm:prSet presAssocID="{7FCB1F22-6188-4AED-B252-16336F51B116}" presName="spaceRect" presStyleCnt="0"/>
      <dgm:spPr/>
    </dgm:pt>
    <dgm:pt modelId="{2EE6C5D9-FABE-4FBA-A2E6-0A6A1992CFD7}" type="pres">
      <dgm:prSet presAssocID="{7FCB1F22-6188-4AED-B252-16336F51B116}" presName="textRect" presStyleLbl="revTx" presStyleIdx="2" presStyleCnt="4">
        <dgm:presLayoutVars>
          <dgm:chMax val="1"/>
          <dgm:chPref val="1"/>
        </dgm:presLayoutVars>
      </dgm:prSet>
      <dgm:spPr/>
    </dgm:pt>
    <dgm:pt modelId="{BEF67DDD-E3DC-4863-B4EB-7F86649871DB}" type="pres">
      <dgm:prSet presAssocID="{8227D615-0E7D-4F82-A3F7-77041EBAD666}" presName="sibTrans" presStyleLbl="sibTrans2D1" presStyleIdx="0" presStyleCnt="0"/>
      <dgm:spPr/>
    </dgm:pt>
    <dgm:pt modelId="{F2860039-5516-4AA1-8E2C-E98910460999}" type="pres">
      <dgm:prSet presAssocID="{8ED9AF26-03A2-40AB-89DE-C15325347559}" presName="compNode" presStyleCnt="0"/>
      <dgm:spPr/>
    </dgm:pt>
    <dgm:pt modelId="{C040969F-6BD3-4F04-894E-0F345BE5BDAC}" type="pres">
      <dgm:prSet presAssocID="{8ED9AF26-03A2-40AB-89DE-C15325347559}" presName="iconBgRect" presStyleLbl="bgShp" presStyleIdx="3" presStyleCnt="4"/>
      <dgm:spPr/>
    </dgm:pt>
    <dgm:pt modelId="{1541C236-39AF-4176-8CAB-3150E5815D1B}" type="pres">
      <dgm:prSet presAssocID="{8ED9AF26-03A2-40AB-89DE-C1532534755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adio microphone"/>
        </a:ext>
      </dgm:extLst>
    </dgm:pt>
    <dgm:pt modelId="{C71BE81D-3A01-4F69-87A6-EDC61AF1AF83}" type="pres">
      <dgm:prSet presAssocID="{8ED9AF26-03A2-40AB-89DE-C15325347559}" presName="spaceRect" presStyleCnt="0"/>
      <dgm:spPr/>
    </dgm:pt>
    <dgm:pt modelId="{7A87D0AC-2D31-4DC4-BB91-FDB7FCD8581A}" type="pres">
      <dgm:prSet presAssocID="{8ED9AF26-03A2-40AB-89DE-C15325347559}" presName="textRect" presStyleLbl="revTx" presStyleIdx="3" presStyleCnt="4">
        <dgm:presLayoutVars>
          <dgm:chMax val="1"/>
          <dgm:chPref val="1"/>
        </dgm:presLayoutVars>
      </dgm:prSet>
      <dgm:spPr/>
    </dgm:pt>
  </dgm:ptLst>
  <dgm:cxnLst>
    <dgm:cxn modelId="{49586B1D-20F8-41C7-8B67-13D89C1F849D}" srcId="{4AE67736-27A8-437F-8492-7693C58A9F7D}" destId="{E1A5DC17-7ECE-4F70-BEBE-33F5FE6BFD30}" srcOrd="0" destOrd="0" parTransId="{B135F572-1567-45A0-806A-7008733C42AF}" sibTransId="{217D3EE3-95AF-4B6E-8BD9-E5CFDE25F389}"/>
    <dgm:cxn modelId="{E576842E-D272-4E55-8516-DF6FCDB31B9B}" srcId="{4AE67736-27A8-437F-8492-7693C58A9F7D}" destId="{DD78180A-2D7D-4821-86FC-C59271CE6C0B}" srcOrd="1" destOrd="0" parTransId="{15DF6373-4EB0-45FF-B111-A319A2A0B837}" sibTransId="{0866F6AF-AE61-4AC7-AE33-43CCF34FE95A}"/>
    <dgm:cxn modelId="{776EA535-4EE5-4B3A-87B4-790F8E2B3732}" srcId="{4AE67736-27A8-437F-8492-7693C58A9F7D}" destId="{7FCB1F22-6188-4AED-B252-16336F51B116}" srcOrd="2" destOrd="0" parTransId="{779DE5F1-1606-4041-B44A-11301DFB6C7E}" sibTransId="{8227D615-0E7D-4F82-A3F7-77041EBAD666}"/>
    <dgm:cxn modelId="{93664636-21CF-4483-809F-265AE235675B}" type="presOf" srcId="{7FCB1F22-6188-4AED-B252-16336F51B116}" destId="{2EE6C5D9-FABE-4FBA-A2E6-0A6A1992CFD7}" srcOrd="0" destOrd="0" presId="urn:microsoft.com/office/officeart/2018/2/layout/IconCircleList"/>
    <dgm:cxn modelId="{84314C55-9EDD-4B10-A5BC-732D0605A8A8}" type="presOf" srcId="{8ED9AF26-03A2-40AB-89DE-C15325347559}" destId="{7A87D0AC-2D31-4DC4-BB91-FDB7FCD8581A}" srcOrd="0" destOrd="0" presId="urn:microsoft.com/office/officeart/2018/2/layout/IconCircleList"/>
    <dgm:cxn modelId="{D0042156-D35B-4B6A-9F98-A60A3E7B144D}" type="presOf" srcId="{DD78180A-2D7D-4821-86FC-C59271CE6C0B}" destId="{16CF59FC-AD82-451A-80F8-EFC6A4AC16A5}" srcOrd="0" destOrd="0" presId="urn:microsoft.com/office/officeart/2018/2/layout/IconCircleList"/>
    <dgm:cxn modelId="{59BC4682-95D8-4F38-B15F-D0B761D9AF5A}" type="presOf" srcId="{E1A5DC17-7ECE-4F70-BEBE-33F5FE6BFD30}" destId="{31D338CF-DD38-48B3-B46D-DFC79832E6F9}" srcOrd="0" destOrd="0" presId="urn:microsoft.com/office/officeart/2018/2/layout/IconCircleList"/>
    <dgm:cxn modelId="{242D0C84-7758-452F-B9BD-FD96A93AAE94}" srcId="{4AE67736-27A8-437F-8492-7693C58A9F7D}" destId="{8ED9AF26-03A2-40AB-89DE-C15325347559}" srcOrd="3" destOrd="0" parTransId="{05844157-29C3-4A1A-8745-DA65B3C332D0}" sibTransId="{5FA608F1-1F4A-4AC4-B468-35ECBEFB18F5}"/>
    <dgm:cxn modelId="{61A8F292-770A-4189-B01F-C5DDF72436D7}" type="presOf" srcId="{8227D615-0E7D-4F82-A3F7-77041EBAD666}" destId="{BEF67DDD-E3DC-4863-B4EB-7F86649871DB}" srcOrd="0" destOrd="0" presId="urn:microsoft.com/office/officeart/2018/2/layout/IconCircleList"/>
    <dgm:cxn modelId="{21147C9E-5153-4086-A409-4172C91BF622}" type="presOf" srcId="{217D3EE3-95AF-4B6E-8BD9-E5CFDE25F389}" destId="{D9144270-A313-485D-BE2A-97CAA49FEB18}" srcOrd="0" destOrd="0" presId="urn:microsoft.com/office/officeart/2018/2/layout/IconCircleList"/>
    <dgm:cxn modelId="{C318A2DB-BAAC-4E1C-9361-9F27E37E22E0}" type="presOf" srcId="{4AE67736-27A8-437F-8492-7693C58A9F7D}" destId="{7CF882D5-AB22-431D-9C75-54FB09306DE2}" srcOrd="0" destOrd="0" presId="urn:microsoft.com/office/officeart/2018/2/layout/IconCircleList"/>
    <dgm:cxn modelId="{14D8DCF8-521E-4488-BB12-CC8D0C930169}" type="presOf" srcId="{0866F6AF-AE61-4AC7-AE33-43CCF34FE95A}" destId="{382C34A8-F03B-4A6B-BC8C-0003C5A1278C}" srcOrd="0" destOrd="0" presId="urn:microsoft.com/office/officeart/2018/2/layout/IconCircleList"/>
    <dgm:cxn modelId="{D88E5289-6EC4-4CD9-BEF8-94149600EDF4}" type="presParOf" srcId="{7CF882D5-AB22-431D-9C75-54FB09306DE2}" destId="{90EDA14D-5A88-4FCD-9EB8-633D0E7C30BD}" srcOrd="0" destOrd="0" presId="urn:microsoft.com/office/officeart/2018/2/layout/IconCircleList"/>
    <dgm:cxn modelId="{2A245A38-9635-4ACC-95D6-63922AE1C28D}" type="presParOf" srcId="{90EDA14D-5A88-4FCD-9EB8-633D0E7C30BD}" destId="{F9A33572-7FE1-4926-827F-C6F0FE8E9091}" srcOrd="0" destOrd="0" presId="urn:microsoft.com/office/officeart/2018/2/layout/IconCircleList"/>
    <dgm:cxn modelId="{12FB24E5-CE27-4B8C-8D2D-99B9CB645551}" type="presParOf" srcId="{F9A33572-7FE1-4926-827F-C6F0FE8E9091}" destId="{1105F54F-89F7-46E9-A7AC-71C870B0CEC0}" srcOrd="0" destOrd="0" presId="urn:microsoft.com/office/officeart/2018/2/layout/IconCircleList"/>
    <dgm:cxn modelId="{CA9B6C72-137C-4B6F-B982-CCC1B4F8D6BE}" type="presParOf" srcId="{F9A33572-7FE1-4926-827F-C6F0FE8E9091}" destId="{B33075F0-B2B3-421A-AAB2-31531D133A65}" srcOrd="1" destOrd="0" presId="urn:microsoft.com/office/officeart/2018/2/layout/IconCircleList"/>
    <dgm:cxn modelId="{5F6A6D81-99E2-4F38-A668-FBD1477DA16B}" type="presParOf" srcId="{F9A33572-7FE1-4926-827F-C6F0FE8E9091}" destId="{57144CF1-E9D1-4020-809C-9F0620D5D6E9}" srcOrd="2" destOrd="0" presId="urn:microsoft.com/office/officeart/2018/2/layout/IconCircleList"/>
    <dgm:cxn modelId="{E6FF1159-2FDA-4C82-AC54-25E17F711B97}" type="presParOf" srcId="{F9A33572-7FE1-4926-827F-C6F0FE8E9091}" destId="{31D338CF-DD38-48B3-B46D-DFC79832E6F9}" srcOrd="3" destOrd="0" presId="urn:microsoft.com/office/officeart/2018/2/layout/IconCircleList"/>
    <dgm:cxn modelId="{2C782C64-1A32-4313-A4B5-1E8F2427A81E}" type="presParOf" srcId="{90EDA14D-5A88-4FCD-9EB8-633D0E7C30BD}" destId="{D9144270-A313-485D-BE2A-97CAA49FEB18}" srcOrd="1" destOrd="0" presId="urn:microsoft.com/office/officeart/2018/2/layout/IconCircleList"/>
    <dgm:cxn modelId="{6DE87FCB-CE1D-44E4-BC21-352D7D6DF627}" type="presParOf" srcId="{90EDA14D-5A88-4FCD-9EB8-633D0E7C30BD}" destId="{96BC2B0D-82F4-4F0E-9AAB-2E2BC93062D4}" srcOrd="2" destOrd="0" presId="urn:microsoft.com/office/officeart/2018/2/layout/IconCircleList"/>
    <dgm:cxn modelId="{AB1F4861-7FC6-4182-9DC3-9E8C7AC46D7E}" type="presParOf" srcId="{96BC2B0D-82F4-4F0E-9AAB-2E2BC93062D4}" destId="{4C7F81A3-5D61-4DAD-A40D-4E5FE7D43DA6}" srcOrd="0" destOrd="0" presId="urn:microsoft.com/office/officeart/2018/2/layout/IconCircleList"/>
    <dgm:cxn modelId="{46AB0039-10A1-4423-AB05-453B95CCD569}" type="presParOf" srcId="{96BC2B0D-82F4-4F0E-9AAB-2E2BC93062D4}" destId="{DCC46876-56DF-4DF5-A1D0-48E1B58DC9A2}" srcOrd="1" destOrd="0" presId="urn:microsoft.com/office/officeart/2018/2/layout/IconCircleList"/>
    <dgm:cxn modelId="{7D216217-DEB4-4412-A16B-A45C390D4A1C}" type="presParOf" srcId="{96BC2B0D-82F4-4F0E-9AAB-2E2BC93062D4}" destId="{1CE86337-08C3-4548-A432-415D8429D840}" srcOrd="2" destOrd="0" presId="urn:microsoft.com/office/officeart/2018/2/layout/IconCircleList"/>
    <dgm:cxn modelId="{34587224-85B5-45E4-9355-41E52C4E12CD}" type="presParOf" srcId="{96BC2B0D-82F4-4F0E-9AAB-2E2BC93062D4}" destId="{16CF59FC-AD82-451A-80F8-EFC6A4AC16A5}" srcOrd="3" destOrd="0" presId="urn:microsoft.com/office/officeart/2018/2/layout/IconCircleList"/>
    <dgm:cxn modelId="{ABD3A20E-3167-471A-B576-6C76F1493A3E}" type="presParOf" srcId="{90EDA14D-5A88-4FCD-9EB8-633D0E7C30BD}" destId="{382C34A8-F03B-4A6B-BC8C-0003C5A1278C}" srcOrd="3" destOrd="0" presId="urn:microsoft.com/office/officeart/2018/2/layout/IconCircleList"/>
    <dgm:cxn modelId="{EE37C3FE-C020-48AB-89D6-77EE47AA6693}" type="presParOf" srcId="{90EDA14D-5A88-4FCD-9EB8-633D0E7C30BD}" destId="{FF3E4481-AAC3-49AF-B5A2-67F308721290}" srcOrd="4" destOrd="0" presId="urn:microsoft.com/office/officeart/2018/2/layout/IconCircleList"/>
    <dgm:cxn modelId="{68AFDCA8-58E4-42D8-88EB-3C4BB096DF9E}" type="presParOf" srcId="{FF3E4481-AAC3-49AF-B5A2-67F308721290}" destId="{3956601E-11F6-4DB4-B065-69745C5F8981}" srcOrd="0" destOrd="0" presId="urn:microsoft.com/office/officeart/2018/2/layout/IconCircleList"/>
    <dgm:cxn modelId="{D9D40F19-989B-477F-A710-55BF2D6A7781}" type="presParOf" srcId="{FF3E4481-AAC3-49AF-B5A2-67F308721290}" destId="{99F69CB3-FA29-420F-8886-5E9957014D47}" srcOrd="1" destOrd="0" presId="urn:microsoft.com/office/officeart/2018/2/layout/IconCircleList"/>
    <dgm:cxn modelId="{74330BEA-DE21-4E4A-9D13-95E18D991E0A}" type="presParOf" srcId="{FF3E4481-AAC3-49AF-B5A2-67F308721290}" destId="{01604289-69B6-4CB8-B7D1-21A132D41EFD}" srcOrd="2" destOrd="0" presId="urn:microsoft.com/office/officeart/2018/2/layout/IconCircleList"/>
    <dgm:cxn modelId="{DD4A7474-45A7-4B61-91FA-239277A7E31C}" type="presParOf" srcId="{FF3E4481-AAC3-49AF-B5A2-67F308721290}" destId="{2EE6C5D9-FABE-4FBA-A2E6-0A6A1992CFD7}" srcOrd="3" destOrd="0" presId="urn:microsoft.com/office/officeart/2018/2/layout/IconCircleList"/>
    <dgm:cxn modelId="{5C5884AD-28DE-4557-8FB9-675D58103BA0}" type="presParOf" srcId="{90EDA14D-5A88-4FCD-9EB8-633D0E7C30BD}" destId="{BEF67DDD-E3DC-4863-B4EB-7F86649871DB}" srcOrd="5" destOrd="0" presId="urn:microsoft.com/office/officeart/2018/2/layout/IconCircleList"/>
    <dgm:cxn modelId="{D811284C-1A0E-40BF-9212-A05BF60F982B}" type="presParOf" srcId="{90EDA14D-5A88-4FCD-9EB8-633D0E7C30BD}" destId="{F2860039-5516-4AA1-8E2C-E98910460999}" srcOrd="6" destOrd="0" presId="urn:microsoft.com/office/officeart/2018/2/layout/IconCircleList"/>
    <dgm:cxn modelId="{FFC93C38-58E2-4F79-9321-E79BC575A6CE}" type="presParOf" srcId="{F2860039-5516-4AA1-8E2C-E98910460999}" destId="{C040969F-6BD3-4F04-894E-0F345BE5BDAC}" srcOrd="0" destOrd="0" presId="urn:microsoft.com/office/officeart/2018/2/layout/IconCircleList"/>
    <dgm:cxn modelId="{695B4997-1640-4BE4-BB57-292DB66D7293}" type="presParOf" srcId="{F2860039-5516-4AA1-8E2C-E98910460999}" destId="{1541C236-39AF-4176-8CAB-3150E5815D1B}" srcOrd="1" destOrd="0" presId="urn:microsoft.com/office/officeart/2018/2/layout/IconCircleList"/>
    <dgm:cxn modelId="{04547067-C679-4F46-8319-4E2E667AD3D8}" type="presParOf" srcId="{F2860039-5516-4AA1-8E2C-E98910460999}" destId="{C71BE81D-3A01-4F69-87A6-EDC61AF1AF83}" srcOrd="2" destOrd="0" presId="urn:microsoft.com/office/officeart/2018/2/layout/IconCircleList"/>
    <dgm:cxn modelId="{A7CDCF2E-9996-4C07-977B-1A6D22399B97}" type="presParOf" srcId="{F2860039-5516-4AA1-8E2C-E98910460999}" destId="{7A87D0AC-2D31-4DC4-BB91-FDB7FCD8581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19842-18B2-4880-8F12-92CA80EDD468}"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59E45A46-84C1-4BEE-8670-B03D82C0AAD9}">
      <dgm:prSet/>
      <dgm:spPr/>
      <dgm:t>
        <a:bodyPr/>
        <a:lstStyle/>
        <a:p>
          <a:r>
            <a:rPr lang="en-US">
              <a:hlinkClick xmlns:r="http://schemas.openxmlformats.org/officeDocument/2006/relationships" r:id="rId1"/>
            </a:rPr>
            <a:t>Chap. 43, Wisc. Stats.</a:t>
          </a:r>
          <a:endParaRPr lang="en-US"/>
        </a:p>
      </dgm:t>
    </dgm:pt>
    <dgm:pt modelId="{E1602407-F4B6-4559-9500-A5B2E9531211}" type="parTrans" cxnId="{D61AFE96-B8B1-47F2-B986-1A80CC529301}">
      <dgm:prSet/>
      <dgm:spPr/>
      <dgm:t>
        <a:bodyPr/>
        <a:lstStyle/>
        <a:p>
          <a:endParaRPr lang="en-US"/>
        </a:p>
      </dgm:t>
    </dgm:pt>
    <dgm:pt modelId="{383F0C5A-225C-4290-B80A-08B2DE16FEE3}" type="sibTrans" cxnId="{D61AFE96-B8B1-47F2-B986-1A80CC529301}">
      <dgm:prSet/>
      <dgm:spPr/>
      <dgm:t>
        <a:bodyPr/>
        <a:lstStyle/>
        <a:p>
          <a:endParaRPr lang="en-US"/>
        </a:p>
      </dgm:t>
    </dgm:pt>
    <dgm:pt modelId="{8CF2C7D4-9BF2-4FE7-936E-28F5D0186EA3}">
      <dgm:prSet/>
      <dgm:spPr/>
      <dgm:t>
        <a:bodyPr/>
        <a:lstStyle/>
        <a:p>
          <a:r>
            <a:rPr lang="en-US"/>
            <a:t>County Resolutions of Establishment  </a:t>
          </a:r>
        </a:p>
      </dgm:t>
    </dgm:pt>
    <dgm:pt modelId="{14540A2C-39B7-48D8-9FC2-AB632F2E3A0F}" type="parTrans" cxnId="{578BED1B-4D59-481D-AD58-944BEDBF61E2}">
      <dgm:prSet/>
      <dgm:spPr/>
      <dgm:t>
        <a:bodyPr/>
        <a:lstStyle/>
        <a:p>
          <a:endParaRPr lang="en-US"/>
        </a:p>
      </dgm:t>
    </dgm:pt>
    <dgm:pt modelId="{77E9697B-B971-4333-BAA1-5B47629261CB}" type="sibTrans" cxnId="{578BED1B-4D59-481D-AD58-944BEDBF61E2}">
      <dgm:prSet/>
      <dgm:spPr/>
      <dgm:t>
        <a:bodyPr/>
        <a:lstStyle/>
        <a:p>
          <a:endParaRPr lang="en-US"/>
        </a:p>
      </dgm:t>
    </dgm:pt>
    <dgm:pt modelId="{408C1B8A-EB4C-4FFC-A992-6CBE879CA375}">
      <dgm:prSet/>
      <dgm:spPr/>
      <dgm:t>
        <a:bodyPr/>
        <a:lstStyle/>
        <a:p>
          <a:r>
            <a:rPr lang="en-US" dirty="0">
              <a:hlinkClick xmlns:r="http://schemas.openxmlformats.org/officeDocument/2006/relationships" r:id="rId2"/>
            </a:rPr>
            <a:t>Member Library Agreement with each library.</a:t>
          </a:r>
          <a:endParaRPr lang="en-US" dirty="0"/>
        </a:p>
      </dgm:t>
    </dgm:pt>
    <dgm:pt modelId="{BF3D4E4A-3195-4CC9-9591-A009F37A90E4}" type="parTrans" cxnId="{4DD95F87-9BD8-4058-BF6C-82DCF537B298}">
      <dgm:prSet/>
      <dgm:spPr/>
      <dgm:t>
        <a:bodyPr/>
        <a:lstStyle/>
        <a:p>
          <a:endParaRPr lang="en-US"/>
        </a:p>
      </dgm:t>
    </dgm:pt>
    <dgm:pt modelId="{674739E0-B8C7-44A5-893E-95D0932BA63B}" type="sibTrans" cxnId="{4DD95F87-9BD8-4058-BF6C-82DCF537B298}">
      <dgm:prSet/>
      <dgm:spPr/>
      <dgm:t>
        <a:bodyPr/>
        <a:lstStyle/>
        <a:p>
          <a:endParaRPr lang="en-US"/>
        </a:p>
      </dgm:t>
    </dgm:pt>
    <dgm:pt modelId="{503EFAEA-B89D-4682-A708-D0937412FD32}">
      <dgm:prSet/>
      <dgm:spPr/>
      <dgm:t>
        <a:bodyPr/>
        <a:lstStyle/>
        <a:p>
          <a:r>
            <a:rPr lang="en-US">
              <a:hlinkClick xmlns:r="http://schemas.openxmlformats.org/officeDocument/2006/relationships" r:id="rId3"/>
            </a:rPr>
            <a:t>County Agreements with Winnefox (5-year)</a:t>
          </a:r>
          <a:endParaRPr lang="en-US"/>
        </a:p>
      </dgm:t>
    </dgm:pt>
    <dgm:pt modelId="{91B572F2-CC3A-4B89-94A0-14A30DE1AFDC}" type="parTrans" cxnId="{93E43745-141F-4D37-9275-53943DA71CE9}">
      <dgm:prSet/>
      <dgm:spPr/>
      <dgm:t>
        <a:bodyPr/>
        <a:lstStyle/>
        <a:p>
          <a:endParaRPr lang="en-US"/>
        </a:p>
      </dgm:t>
    </dgm:pt>
    <dgm:pt modelId="{E6DCAC6E-B915-4BEF-B24B-5789EA0532DE}" type="sibTrans" cxnId="{93E43745-141F-4D37-9275-53943DA71CE9}">
      <dgm:prSet/>
      <dgm:spPr/>
      <dgm:t>
        <a:bodyPr/>
        <a:lstStyle/>
        <a:p>
          <a:endParaRPr lang="en-US"/>
        </a:p>
      </dgm:t>
    </dgm:pt>
    <dgm:pt modelId="{13F1D59C-F345-4EBB-8E37-3AB954840193}">
      <dgm:prSet/>
      <dgm:spPr/>
      <dgm:t>
        <a:bodyPr/>
        <a:lstStyle/>
        <a:p>
          <a:r>
            <a:rPr lang="en-US">
              <a:hlinkClick xmlns:r="http://schemas.openxmlformats.org/officeDocument/2006/relationships" r:id="rId4"/>
            </a:rPr>
            <a:t>Agreements with other Systems</a:t>
          </a:r>
          <a:endParaRPr lang="en-US"/>
        </a:p>
      </dgm:t>
    </dgm:pt>
    <dgm:pt modelId="{C408DC51-C973-4952-B02E-53B106C6B63D}" type="parTrans" cxnId="{95F8B31F-FB18-4F07-A360-804286348B8B}">
      <dgm:prSet/>
      <dgm:spPr/>
      <dgm:t>
        <a:bodyPr/>
        <a:lstStyle/>
        <a:p>
          <a:endParaRPr lang="en-US"/>
        </a:p>
      </dgm:t>
    </dgm:pt>
    <dgm:pt modelId="{66ED2F05-FDAB-452D-ABF0-EFC8A24514CB}" type="sibTrans" cxnId="{95F8B31F-FB18-4F07-A360-804286348B8B}">
      <dgm:prSet/>
      <dgm:spPr/>
      <dgm:t>
        <a:bodyPr/>
        <a:lstStyle/>
        <a:p>
          <a:endParaRPr lang="en-US"/>
        </a:p>
      </dgm:t>
    </dgm:pt>
    <dgm:pt modelId="{2705DA20-7218-425F-B1D9-8793FBC148DF}">
      <dgm:prSet/>
      <dgm:spPr/>
      <dgm:t>
        <a:bodyPr/>
        <a:lstStyle/>
        <a:p>
          <a:r>
            <a:rPr lang="en-US">
              <a:hlinkClick xmlns:r="http://schemas.openxmlformats.org/officeDocument/2006/relationships" r:id="rId5"/>
            </a:rPr>
            <a:t>Resource Library Contract with Oshkosh Public Library (annual)</a:t>
          </a:r>
          <a:endParaRPr lang="en-US"/>
        </a:p>
      </dgm:t>
    </dgm:pt>
    <dgm:pt modelId="{ED737E19-4DE6-4A48-8ABB-3CC141C8DBAA}" type="parTrans" cxnId="{B5E3D121-5C59-4FF0-AADB-217194351B64}">
      <dgm:prSet/>
      <dgm:spPr/>
      <dgm:t>
        <a:bodyPr/>
        <a:lstStyle/>
        <a:p>
          <a:endParaRPr lang="en-US"/>
        </a:p>
      </dgm:t>
    </dgm:pt>
    <dgm:pt modelId="{50788574-5D12-44D8-848C-2B98D5A99E7B}" type="sibTrans" cxnId="{B5E3D121-5C59-4FF0-AADB-217194351B64}">
      <dgm:prSet/>
      <dgm:spPr/>
      <dgm:t>
        <a:bodyPr/>
        <a:lstStyle/>
        <a:p>
          <a:endParaRPr lang="en-US"/>
        </a:p>
      </dgm:t>
    </dgm:pt>
    <dgm:pt modelId="{9642ECCC-A3CD-428D-BB66-2AFE878A3A6B}">
      <dgm:prSet/>
      <dgm:spPr/>
      <dgm:t>
        <a:bodyPr/>
        <a:lstStyle/>
        <a:p>
          <a:r>
            <a:rPr lang="en-US">
              <a:hlinkClick xmlns:r="http://schemas.openxmlformats.org/officeDocument/2006/relationships" r:id="rId6"/>
            </a:rPr>
            <a:t>Contractual Services Agreement with Oshkosh Public Library (annual)</a:t>
          </a:r>
          <a:endParaRPr lang="en-US"/>
        </a:p>
      </dgm:t>
    </dgm:pt>
    <dgm:pt modelId="{9B20BACC-E676-4892-95D4-70292D852B87}" type="parTrans" cxnId="{6D8941C9-15D4-4755-B87D-0AF4E1005922}">
      <dgm:prSet/>
      <dgm:spPr/>
      <dgm:t>
        <a:bodyPr/>
        <a:lstStyle/>
        <a:p>
          <a:endParaRPr lang="en-US"/>
        </a:p>
      </dgm:t>
    </dgm:pt>
    <dgm:pt modelId="{FFB86868-1F69-457D-BDCD-20E4C8DB1ACD}" type="sibTrans" cxnId="{6D8941C9-15D4-4755-B87D-0AF4E1005922}">
      <dgm:prSet/>
      <dgm:spPr/>
      <dgm:t>
        <a:bodyPr/>
        <a:lstStyle/>
        <a:p>
          <a:endParaRPr lang="en-US"/>
        </a:p>
      </dgm:t>
    </dgm:pt>
    <dgm:pt modelId="{27100BE5-B599-4609-9551-B15A621C5592}" type="pres">
      <dgm:prSet presAssocID="{FAE19842-18B2-4880-8F12-92CA80EDD468}" presName="diagram" presStyleCnt="0">
        <dgm:presLayoutVars>
          <dgm:dir/>
          <dgm:resizeHandles val="exact"/>
        </dgm:presLayoutVars>
      </dgm:prSet>
      <dgm:spPr/>
    </dgm:pt>
    <dgm:pt modelId="{5B5D383D-7D12-4291-975D-2F53A486FBCE}" type="pres">
      <dgm:prSet presAssocID="{59E45A46-84C1-4BEE-8670-B03D82C0AAD9}" presName="node" presStyleLbl="node1" presStyleIdx="0" presStyleCnt="7">
        <dgm:presLayoutVars>
          <dgm:bulletEnabled val="1"/>
        </dgm:presLayoutVars>
      </dgm:prSet>
      <dgm:spPr/>
    </dgm:pt>
    <dgm:pt modelId="{031D9667-42A9-4DB5-9233-028C9754FC87}" type="pres">
      <dgm:prSet presAssocID="{383F0C5A-225C-4290-B80A-08B2DE16FEE3}" presName="sibTrans" presStyleCnt="0"/>
      <dgm:spPr/>
    </dgm:pt>
    <dgm:pt modelId="{60B4455D-1390-4D5D-9AAC-B2590FDE2DF5}" type="pres">
      <dgm:prSet presAssocID="{8CF2C7D4-9BF2-4FE7-936E-28F5D0186EA3}" presName="node" presStyleLbl="node1" presStyleIdx="1" presStyleCnt="7">
        <dgm:presLayoutVars>
          <dgm:bulletEnabled val="1"/>
        </dgm:presLayoutVars>
      </dgm:prSet>
      <dgm:spPr/>
    </dgm:pt>
    <dgm:pt modelId="{80D420CA-F41B-40BC-8708-E162EB37351C}" type="pres">
      <dgm:prSet presAssocID="{77E9697B-B971-4333-BAA1-5B47629261CB}" presName="sibTrans" presStyleCnt="0"/>
      <dgm:spPr/>
    </dgm:pt>
    <dgm:pt modelId="{CF5D6C89-F757-4BED-98AB-B27F4DCAD8EC}" type="pres">
      <dgm:prSet presAssocID="{408C1B8A-EB4C-4FFC-A992-6CBE879CA375}" presName="node" presStyleLbl="node1" presStyleIdx="2" presStyleCnt="7">
        <dgm:presLayoutVars>
          <dgm:bulletEnabled val="1"/>
        </dgm:presLayoutVars>
      </dgm:prSet>
      <dgm:spPr/>
    </dgm:pt>
    <dgm:pt modelId="{D251CB78-6262-4A27-A1C1-06E34D107CF6}" type="pres">
      <dgm:prSet presAssocID="{674739E0-B8C7-44A5-893E-95D0932BA63B}" presName="sibTrans" presStyleCnt="0"/>
      <dgm:spPr/>
    </dgm:pt>
    <dgm:pt modelId="{D1A6AF79-143F-41F2-9F9D-D44F5BAA8492}" type="pres">
      <dgm:prSet presAssocID="{503EFAEA-B89D-4682-A708-D0937412FD32}" presName="node" presStyleLbl="node1" presStyleIdx="3" presStyleCnt="7">
        <dgm:presLayoutVars>
          <dgm:bulletEnabled val="1"/>
        </dgm:presLayoutVars>
      </dgm:prSet>
      <dgm:spPr/>
    </dgm:pt>
    <dgm:pt modelId="{F3909CC8-30E9-4200-B2BE-53E9D5128A33}" type="pres">
      <dgm:prSet presAssocID="{E6DCAC6E-B915-4BEF-B24B-5789EA0532DE}" presName="sibTrans" presStyleCnt="0"/>
      <dgm:spPr/>
    </dgm:pt>
    <dgm:pt modelId="{00B2501F-580F-4A21-B3E2-34C89933F143}" type="pres">
      <dgm:prSet presAssocID="{13F1D59C-F345-4EBB-8E37-3AB954840193}" presName="node" presStyleLbl="node1" presStyleIdx="4" presStyleCnt="7">
        <dgm:presLayoutVars>
          <dgm:bulletEnabled val="1"/>
        </dgm:presLayoutVars>
      </dgm:prSet>
      <dgm:spPr/>
    </dgm:pt>
    <dgm:pt modelId="{C57C1949-16CB-46F4-BF3E-F96355206853}" type="pres">
      <dgm:prSet presAssocID="{66ED2F05-FDAB-452D-ABF0-EFC8A24514CB}" presName="sibTrans" presStyleCnt="0"/>
      <dgm:spPr/>
    </dgm:pt>
    <dgm:pt modelId="{60434DAF-8F0C-4F85-8FE4-38CD32BDC185}" type="pres">
      <dgm:prSet presAssocID="{2705DA20-7218-425F-B1D9-8793FBC148DF}" presName="node" presStyleLbl="node1" presStyleIdx="5" presStyleCnt="7">
        <dgm:presLayoutVars>
          <dgm:bulletEnabled val="1"/>
        </dgm:presLayoutVars>
      </dgm:prSet>
      <dgm:spPr/>
    </dgm:pt>
    <dgm:pt modelId="{DD789915-EFEF-40A8-9BAC-D0678758120A}" type="pres">
      <dgm:prSet presAssocID="{50788574-5D12-44D8-848C-2B98D5A99E7B}" presName="sibTrans" presStyleCnt="0"/>
      <dgm:spPr/>
    </dgm:pt>
    <dgm:pt modelId="{30AA6E21-E48E-4CC0-8097-CA0888FA5F04}" type="pres">
      <dgm:prSet presAssocID="{9642ECCC-A3CD-428D-BB66-2AFE878A3A6B}" presName="node" presStyleLbl="node1" presStyleIdx="6" presStyleCnt="7">
        <dgm:presLayoutVars>
          <dgm:bulletEnabled val="1"/>
        </dgm:presLayoutVars>
      </dgm:prSet>
      <dgm:spPr/>
    </dgm:pt>
  </dgm:ptLst>
  <dgm:cxnLst>
    <dgm:cxn modelId="{578BED1B-4D59-481D-AD58-944BEDBF61E2}" srcId="{FAE19842-18B2-4880-8F12-92CA80EDD468}" destId="{8CF2C7D4-9BF2-4FE7-936E-28F5D0186EA3}" srcOrd="1" destOrd="0" parTransId="{14540A2C-39B7-48D8-9FC2-AB632F2E3A0F}" sibTransId="{77E9697B-B971-4333-BAA1-5B47629261CB}"/>
    <dgm:cxn modelId="{95F8B31F-FB18-4F07-A360-804286348B8B}" srcId="{FAE19842-18B2-4880-8F12-92CA80EDD468}" destId="{13F1D59C-F345-4EBB-8E37-3AB954840193}" srcOrd="4" destOrd="0" parTransId="{C408DC51-C973-4952-B02E-53B106C6B63D}" sibTransId="{66ED2F05-FDAB-452D-ABF0-EFC8A24514CB}"/>
    <dgm:cxn modelId="{B5E3D121-5C59-4FF0-AADB-217194351B64}" srcId="{FAE19842-18B2-4880-8F12-92CA80EDD468}" destId="{2705DA20-7218-425F-B1D9-8793FBC148DF}" srcOrd="5" destOrd="0" parTransId="{ED737E19-4DE6-4A48-8ABB-3CC141C8DBAA}" sibTransId="{50788574-5D12-44D8-848C-2B98D5A99E7B}"/>
    <dgm:cxn modelId="{93E43745-141F-4D37-9275-53943DA71CE9}" srcId="{FAE19842-18B2-4880-8F12-92CA80EDD468}" destId="{503EFAEA-B89D-4682-A708-D0937412FD32}" srcOrd="3" destOrd="0" parTransId="{91B572F2-CC3A-4B89-94A0-14A30DE1AFDC}" sibTransId="{E6DCAC6E-B915-4BEF-B24B-5789EA0532DE}"/>
    <dgm:cxn modelId="{A2945C84-E4C4-46FA-9AFF-D9505013FF85}" type="presOf" srcId="{2705DA20-7218-425F-B1D9-8793FBC148DF}" destId="{60434DAF-8F0C-4F85-8FE4-38CD32BDC185}" srcOrd="0" destOrd="0" presId="urn:microsoft.com/office/officeart/2005/8/layout/default"/>
    <dgm:cxn modelId="{4D6F4584-2DB8-4D02-B9BE-33C573EA3EB5}" type="presOf" srcId="{13F1D59C-F345-4EBB-8E37-3AB954840193}" destId="{00B2501F-580F-4A21-B3E2-34C89933F143}" srcOrd="0" destOrd="0" presId="urn:microsoft.com/office/officeart/2005/8/layout/default"/>
    <dgm:cxn modelId="{4DD95F87-9BD8-4058-BF6C-82DCF537B298}" srcId="{FAE19842-18B2-4880-8F12-92CA80EDD468}" destId="{408C1B8A-EB4C-4FFC-A992-6CBE879CA375}" srcOrd="2" destOrd="0" parTransId="{BF3D4E4A-3195-4CC9-9591-A009F37A90E4}" sibTransId="{674739E0-B8C7-44A5-893E-95D0932BA63B}"/>
    <dgm:cxn modelId="{20C3A591-E463-40FD-A2B0-5A6E184C729C}" type="presOf" srcId="{59E45A46-84C1-4BEE-8670-B03D82C0AAD9}" destId="{5B5D383D-7D12-4291-975D-2F53A486FBCE}" srcOrd="0" destOrd="0" presId="urn:microsoft.com/office/officeart/2005/8/layout/default"/>
    <dgm:cxn modelId="{6E351994-041B-4D60-BB82-06DF5006943B}" type="presOf" srcId="{9642ECCC-A3CD-428D-BB66-2AFE878A3A6B}" destId="{30AA6E21-E48E-4CC0-8097-CA0888FA5F04}" srcOrd="0" destOrd="0" presId="urn:microsoft.com/office/officeart/2005/8/layout/default"/>
    <dgm:cxn modelId="{D61AFE96-B8B1-47F2-B986-1A80CC529301}" srcId="{FAE19842-18B2-4880-8F12-92CA80EDD468}" destId="{59E45A46-84C1-4BEE-8670-B03D82C0AAD9}" srcOrd="0" destOrd="0" parTransId="{E1602407-F4B6-4559-9500-A5B2E9531211}" sibTransId="{383F0C5A-225C-4290-B80A-08B2DE16FEE3}"/>
    <dgm:cxn modelId="{9D713A9F-E6E2-4BE3-846F-5CF115925192}" type="presOf" srcId="{8CF2C7D4-9BF2-4FE7-936E-28F5D0186EA3}" destId="{60B4455D-1390-4D5D-9AAC-B2590FDE2DF5}" srcOrd="0" destOrd="0" presId="urn:microsoft.com/office/officeart/2005/8/layout/default"/>
    <dgm:cxn modelId="{FFAD91AE-E698-4E88-A321-B46C774B1899}" type="presOf" srcId="{408C1B8A-EB4C-4FFC-A992-6CBE879CA375}" destId="{CF5D6C89-F757-4BED-98AB-B27F4DCAD8EC}" srcOrd="0" destOrd="0" presId="urn:microsoft.com/office/officeart/2005/8/layout/default"/>
    <dgm:cxn modelId="{6D8941C9-15D4-4755-B87D-0AF4E1005922}" srcId="{FAE19842-18B2-4880-8F12-92CA80EDD468}" destId="{9642ECCC-A3CD-428D-BB66-2AFE878A3A6B}" srcOrd="6" destOrd="0" parTransId="{9B20BACC-E676-4892-95D4-70292D852B87}" sibTransId="{FFB86868-1F69-457D-BDCD-20E4C8DB1ACD}"/>
    <dgm:cxn modelId="{629247DD-2CE9-406B-8D1B-284F8A5A23E6}" type="presOf" srcId="{503EFAEA-B89D-4682-A708-D0937412FD32}" destId="{D1A6AF79-143F-41F2-9F9D-D44F5BAA8492}" srcOrd="0" destOrd="0" presId="urn:microsoft.com/office/officeart/2005/8/layout/default"/>
    <dgm:cxn modelId="{A4B4A8E8-7B8D-41F0-8A42-A4D5EAC995F9}" type="presOf" srcId="{FAE19842-18B2-4880-8F12-92CA80EDD468}" destId="{27100BE5-B599-4609-9551-B15A621C5592}" srcOrd="0" destOrd="0" presId="urn:microsoft.com/office/officeart/2005/8/layout/default"/>
    <dgm:cxn modelId="{00FED951-2625-4879-9936-AA45DA883BCD}" type="presParOf" srcId="{27100BE5-B599-4609-9551-B15A621C5592}" destId="{5B5D383D-7D12-4291-975D-2F53A486FBCE}" srcOrd="0" destOrd="0" presId="urn:microsoft.com/office/officeart/2005/8/layout/default"/>
    <dgm:cxn modelId="{7386A5C3-5EFC-427D-BDE7-E3937F78F4DF}" type="presParOf" srcId="{27100BE5-B599-4609-9551-B15A621C5592}" destId="{031D9667-42A9-4DB5-9233-028C9754FC87}" srcOrd="1" destOrd="0" presId="urn:microsoft.com/office/officeart/2005/8/layout/default"/>
    <dgm:cxn modelId="{40DCBE00-BE4C-4FF0-952E-0AA8CBEF4E7C}" type="presParOf" srcId="{27100BE5-B599-4609-9551-B15A621C5592}" destId="{60B4455D-1390-4D5D-9AAC-B2590FDE2DF5}" srcOrd="2" destOrd="0" presId="urn:microsoft.com/office/officeart/2005/8/layout/default"/>
    <dgm:cxn modelId="{627C6C60-04D6-4F60-A08C-428F30A4C92F}" type="presParOf" srcId="{27100BE5-B599-4609-9551-B15A621C5592}" destId="{80D420CA-F41B-40BC-8708-E162EB37351C}" srcOrd="3" destOrd="0" presId="urn:microsoft.com/office/officeart/2005/8/layout/default"/>
    <dgm:cxn modelId="{7F3A66BF-E19D-4D41-84D0-AF2D824482DB}" type="presParOf" srcId="{27100BE5-B599-4609-9551-B15A621C5592}" destId="{CF5D6C89-F757-4BED-98AB-B27F4DCAD8EC}" srcOrd="4" destOrd="0" presId="urn:microsoft.com/office/officeart/2005/8/layout/default"/>
    <dgm:cxn modelId="{4876CCF0-AD15-4492-AF4A-3E4B57C359E4}" type="presParOf" srcId="{27100BE5-B599-4609-9551-B15A621C5592}" destId="{D251CB78-6262-4A27-A1C1-06E34D107CF6}" srcOrd="5" destOrd="0" presId="urn:microsoft.com/office/officeart/2005/8/layout/default"/>
    <dgm:cxn modelId="{92B972CF-7D9D-4A4D-827B-E78BB221E577}" type="presParOf" srcId="{27100BE5-B599-4609-9551-B15A621C5592}" destId="{D1A6AF79-143F-41F2-9F9D-D44F5BAA8492}" srcOrd="6" destOrd="0" presId="urn:microsoft.com/office/officeart/2005/8/layout/default"/>
    <dgm:cxn modelId="{24EB4A63-918F-46B9-AFF9-0CCA5CBF5DF3}" type="presParOf" srcId="{27100BE5-B599-4609-9551-B15A621C5592}" destId="{F3909CC8-30E9-4200-B2BE-53E9D5128A33}" srcOrd="7" destOrd="0" presId="urn:microsoft.com/office/officeart/2005/8/layout/default"/>
    <dgm:cxn modelId="{3840F08E-BE6F-48CD-8A52-CAD393123863}" type="presParOf" srcId="{27100BE5-B599-4609-9551-B15A621C5592}" destId="{00B2501F-580F-4A21-B3E2-34C89933F143}" srcOrd="8" destOrd="0" presId="urn:microsoft.com/office/officeart/2005/8/layout/default"/>
    <dgm:cxn modelId="{F50709ED-41E6-4C13-87D9-1A32C9238EDF}" type="presParOf" srcId="{27100BE5-B599-4609-9551-B15A621C5592}" destId="{C57C1949-16CB-46F4-BF3E-F96355206853}" srcOrd="9" destOrd="0" presId="urn:microsoft.com/office/officeart/2005/8/layout/default"/>
    <dgm:cxn modelId="{EC733E04-A5AC-440D-978F-1E53DED454E0}" type="presParOf" srcId="{27100BE5-B599-4609-9551-B15A621C5592}" destId="{60434DAF-8F0C-4F85-8FE4-38CD32BDC185}" srcOrd="10" destOrd="0" presId="urn:microsoft.com/office/officeart/2005/8/layout/default"/>
    <dgm:cxn modelId="{A33B8177-0A39-4BAC-9FBE-D38A41FFB250}" type="presParOf" srcId="{27100BE5-B599-4609-9551-B15A621C5592}" destId="{DD789915-EFEF-40A8-9BAC-D0678758120A}" srcOrd="11" destOrd="0" presId="urn:microsoft.com/office/officeart/2005/8/layout/default"/>
    <dgm:cxn modelId="{C4AA5505-CC9D-49B6-84A6-D67B30D5FFFB}" type="presParOf" srcId="{27100BE5-B599-4609-9551-B15A621C5592}" destId="{30AA6E21-E48E-4CC0-8097-CA0888FA5F0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D67C31-5A21-4A89-8BEA-72E8266C864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13DC7CB-6A66-4BA9-B078-ED277A7A4593}">
      <dgm:prSet/>
      <dgm:spPr/>
      <dgm:t>
        <a:bodyPr/>
        <a:lstStyle/>
        <a:p>
          <a:pPr>
            <a:lnSpc>
              <a:spcPct val="100000"/>
            </a:lnSpc>
          </a:pPr>
          <a:r>
            <a:rPr lang="en-US" dirty="0"/>
            <a:t>State System Aid through the Department of Public Instruction (DPI) </a:t>
          </a:r>
        </a:p>
      </dgm:t>
    </dgm:pt>
    <dgm:pt modelId="{1A55CCD5-704E-481E-B196-292891126038}" type="parTrans" cxnId="{F807453B-C9FB-4A12-939D-8B7C4993DCBC}">
      <dgm:prSet/>
      <dgm:spPr/>
      <dgm:t>
        <a:bodyPr/>
        <a:lstStyle/>
        <a:p>
          <a:endParaRPr lang="en-US"/>
        </a:p>
      </dgm:t>
    </dgm:pt>
    <dgm:pt modelId="{23C0D8A5-848E-45A9-8DBE-6B1AC4179508}" type="sibTrans" cxnId="{F807453B-C9FB-4A12-939D-8B7C4993DCBC}">
      <dgm:prSet/>
      <dgm:spPr/>
      <dgm:t>
        <a:bodyPr/>
        <a:lstStyle/>
        <a:p>
          <a:endParaRPr lang="en-US"/>
        </a:p>
      </dgm:t>
    </dgm:pt>
    <dgm:pt modelId="{E88DF209-63E4-4BF4-9CDF-3263874316E1}">
      <dgm:prSet/>
      <dgm:spPr/>
      <dgm:t>
        <a:bodyPr/>
        <a:lstStyle/>
        <a:p>
          <a:pPr>
            <a:lnSpc>
              <a:spcPct val="100000"/>
            </a:lnSpc>
          </a:pPr>
          <a:r>
            <a:rPr lang="en-US" dirty="0"/>
            <a:t>(Increase in 2022 after 10 years of flat funding)</a:t>
          </a:r>
        </a:p>
      </dgm:t>
    </dgm:pt>
    <dgm:pt modelId="{AA881513-320C-49D6-8C7B-9A7A09166914}" type="parTrans" cxnId="{3E13F3A5-4179-41D2-BCEF-870ADBABDA9F}">
      <dgm:prSet/>
      <dgm:spPr/>
      <dgm:t>
        <a:bodyPr/>
        <a:lstStyle/>
        <a:p>
          <a:endParaRPr lang="en-US"/>
        </a:p>
      </dgm:t>
    </dgm:pt>
    <dgm:pt modelId="{8EDCA7EE-3389-4EB4-B287-AD62DFE09E4C}" type="sibTrans" cxnId="{3E13F3A5-4179-41D2-BCEF-870ADBABDA9F}">
      <dgm:prSet/>
      <dgm:spPr/>
      <dgm:t>
        <a:bodyPr/>
        <a:lstStyle/>
        <a:p>
          <a:endParaRPr lang="en-US"/>
        </a:p>
      </dgm:t>
    </dgm:pt>
    <dgm:pt modelId="{7113068E-3313-439F-9560-8E20C9502549}">
      <dgm:prSet/>
      <dgm:spPr/>
      <dgm:t>
        <a:bodyPr/>
        <a:lstStyle/>
        <a:p>
          <a:pPr>
            <a:lnSpc>
              <a:spcPct val="100000"/>
            </a:lnSpc>
          </a:pPr>
          <a:r>
            <a:rPr lang="en-US" dirty="0"/>
            <a:t>Member libraries for automation-WALS Fees</a:t>
          </a:r>
        </a:p>
      </dgm:t>
    </dgm:pt>
    <dgm:pt modelId="{4D3DDA5D-D6E2-41AE-86FC-E6B207815CA1}" type="parTrans" cxnId="{312FA2D6-3EF0-44E3-8A08-192804B5F448}">
      <dgm:prSet/>
      <dgm:spPr/>
      <dgm:t>
        <a:bodyPr/>
        <a:lstStyle/>
        <a:p>
          <a:endParaRPr lang="en-US"/>
        </a:p>
      </dgm:t>
    </dgm:pt>
    <dgm:pt modelId="{13E51FDF-840D-4E5C-A7D6-E207D1F647EB}" type="sibTrans" cxnId="{312FA2D6-3EF0-44E3-8A08-192804B5F448}">
      <dgm:prSet/>
      <dgm:spPr/>
      <dgm:t>
        <a:bodyPr/>
        <a:lstStyle/>
        <a:p>
          <a:endParaRPr lang="en-US"/>
        </a:p>
      </dgm:t>
    </dgm:pt>
    <dgm:pt modelId="{EF892E51-E994-4373-B1AB-1734AE0302CF}">
      <dgm:prSet/>
      <dgm:spPr/>
      <dgm:t>
        <a:bodyPr/>
        <a:lstStyle/>
        <a:p>
          <a:pPr>
            <a:lnSpc>
              <a:spcPct val="100000"/>
            </a:lnSpc>
          </a:pPr>
          <a:r>
            <a:rPr lang="en-US" dirty="0"/>
            <a:t>Green Lake, Marquette, &amp; Waushara Counties- Winnefox Cooperative Technical Services (WCTS)</a:t>
          </a:r>
        </a:p>
      </dgm:t>
    </dgm:pt>
    <dgm:pt modelId="{7C065414-C295-4456-AA2E-D1F3812956F0}" type="parTrans" cxnId="{0EF622EA-732F-43B1-B09E-B67314CEE3D3}">
      <dgm:prSet/>
      <dgm:spPr/>
      <dgm:t>
        <a:bodyPr/>
        <a:lstStyle/>
        <a:p>
          <a:endParaRPr lang="en-US"/>
        </a:p>
      </dgm:t>
    </dgm:pt>
    <dgm:pt modelId="{C5EBAB79-D0F7-4C82-B7FB-638832592A99}" type="sibTrans" cxnId="{0EF622EA-732F-43B1-B09E-B67314CEE3D3}">
      <dgm:prSet/>
      <dgm:spPr/>
      <dgm:t>
        <a:bodyPr/>
        <a:lstStyle/>
        <a:p>
          <a:endParaRPr lang="en-US"/>
        </a:p>
      </dgm:t>
    </dgm:pt>
    <dgm:pt modelId="{F191E2EB-C7BB-4A40-AB72-7B0CDC6B2D29}">
      <dgm:prSet/>
      <dgm:spPr/>
      <dgm:t>
        <a:bodyPr/>
        <a:lstStyle/>
        <a:p>
          <a:pPr>
            <a:lnSpc>
              <a:spcPct val="100000"/>
            </a:lnSpc>
          </a:pPr>
          <a:r>
            <a:rPr lang="en-US" dirty="0"/>
            <a:t>Contractual Services (examples: office staff, bookkeeping, and continuing education)</a:t>
          </a:r>
        </a:p>
      </dgm:t>
    </dgm:pt>
    <dgm:pt modelId="{5EDD1C56-E1CC-4B01-9338-B9CD9480420A}" type="parTrans" cxnId="{F1042C6E-6E90-4D2D-9417-0651CE1F9609}">
      <dgm:prSet/>
      <dgm:spPr/>
      <dgm:t>
        <a:bodyPr/>
        <a:lstStyle/>
        <a:p>
          <a:endParaRPr lang="en-US"/>
        </a:p>
      </dgm:t>
    </dgm:pt>
    <dgm:pt modelId="{2908D36F-561D-4176-B6A4-21DFD0BC4021}" type="sibTrans" cxnId="{F1042C6E-6E90-4D2D-9417-0651CE1F9609}">
      <dgm:prSet/>
      <dgm:spPr/>
      <dgm:t>
        <a:bodyPr/>
        <a:lstStyle/>
        <a:p>
          <a:endParaRPr lang="en-US"/>
        </a:p>
      </dgm:t>
    </dgm:pt>
    <dgm:pt modelId="{B9FA9DA7-3C3C-4097-B66F-E20524746E3A}" type="pres">
      <dgm:prSet presAssocID="{E3D67C31-5A21-4A89-8BEA-72E8266C8643}" presName="root" presStyleCnt="0">
        <dgm:presLayoutVars>
          <dgm:dir/>
          <dgm:resizeHandles val="exact"/>
        </dgm:presLayoutVars>
      </dgm:prSet>
      <dgm:spPr/>
    </dgm:pt>
    <dgm:pt modelId="{56433D0D-7F80-4136-8BEE-8FE6237137A8}" type="pres">
      <dgm:prSet presAssocID="{913DC7CB-6A66-4BA9-B078-ED277A7A4593}" presName="compNode" presStyleCnt="0"/>
      <dgm:spPr/>
    </dgm:pt>
    <dgm:pt modelId="{7301E07A-2C57-40D6-94FD-0BBB5CBBFBD1}" type="pres">
      <dgm:prSet presAssocID="{913DC7CB-6A66-4BA9-B078-ED277A7A4593}" presName="bgRect" presStyleLbl="bgShp" presStyleIdx="0" presStyleCnt="4"/>
      <dgm:spPr/>
    </dgm:pt>
    <dgm:pt modelId="{8D598B0A-A95F-4812-8681-E00C7D5C7336}" type="pres">
      <dgm:prSet presAssocID="{913DC7CB-6A66-4BA9-B078-ED277A7A45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E6E48EA1-F44F-4189-A459-06000DA2ECBA}" type="pres">
      <dgm:prSet presAssocID="{913DC7CB-6A66-4BA9-B078-ED277A7A4593}" presName="spaceRect" presStyleCnt="0"/>
      <dgm:spPr/>
    </dgm:pt>
    <dgm:pt modelId="{909925FE-AE70-425E-80D2-8D76A043E68E}" type="pres">
      <dgm:prSet presAssocID="{913DC7CB-6A66-4BA9-B078-ED277A7A4593}" presName="parTx" presStyleLbl="revTx" presStyleIdx="0" presStyleCnt="5">
        <dgm:presLayoutVars>
          <dgm:chMax val="0"/>
          <dgm:chPref val="0"/>
        </dgm:presLayoutVars>
      </dgm:prSet>
      <dgm:spPr/>
    </dgm:pt>
    <dgm:pt modelId="{D0B61E5F-9ADC-41C2-96D6-674A77CBC96D}" type="pres">
      <dgm:prSet presAssocID="{913DC7CB-6A66-4BA9-B078-ED277A7A4593}" presName="desTx" presStyleLbl="revTx" presStyleIdx="1" presStyleCnt="5">
        <dgm:presLayoutVars/>
      </dgm:prSet>
      <dgm:spPr/>
    </dgm:pt>
    <dgm:pt modelId="{1A3A35CB-1076-4172-8F06-723FDCF0190D}" type="pres">
      <dgm:prSet presAssocID="{23C0D8A5-848E-45A9-8DBE-6B1AC4179508}" presName="sibTrans" presStyleCnt="0"/>
      <dgm:spPr/>
    </dgm:pt>
    <dgm:pt modelId="{DCC72E7A-6760-4F18-8D62-3C2EAA7823D5}" type="pres">
      <dgm:prSet presAssocID="{7113068E-3313-439F-9560-8E20C9502549}" presName="compNode" presStyleCnt="0"/>
      <dgm:spPr/>
    </dgm:pt>
    <dgm:pt modelId="{DDD426E9-7952-41CE-A6DC-F6784DE11837}" type="pres">
      <dgm:prSet presAssocID="{7113068E-3313-439F-9560-8E20C9502549}" presName="bgRect" presStyleLbl="bgShp" presStyleIdx="1" presStyleCnt="4" custLinFactNeighborY="-1266"/>
      <dgm:spPr/>
    </dgm:pt>
    <dgm:pt modelId="{3EB15F62-AFB1-4505-8F99-3A6AC953A521}" type="pres">
      <dgm:prSet presAssocID="{7113068E-3313-439F-9560-8E20C95025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05755541-FB14-4FD4-8E1B-8EB98F46A03E}" type="pres">
      <dgm:prSet presAssocID="{7113068E-3313-439F-9560-8E20C9502549}" presName="spaceRect" presStyleCnt="0"/>
      <dgm:spPr/>
    </dgm:pt>
    <dgm:pt modelId="{E23FECC2-AB35-45EB-88D2-40ED62BAF7C4}" type="pres">
      <dgm:prSet presAssocID="{7113068E-3313-439F-9560-8E20C9502549}" presName="parTx" presStyleLbl="revTx" presStyleIdx="2" presStyleCnt="5">
        <dgm:presLayoutVars>
          <dgm:chMax val="0"/>
          <dgm:chPref val="0"/>
        </dgm:presLayoutVars>
      </dgm:prSet>
      <dgm:spPr/>
    </dgm:pt>
    <dgm:pt modelId="{0AE26F11-D2BF-4D94-B0BC-947079A56303}" type="pres">
      <dgm:prSet presAssocID="{13E51FDF-840D-4E5C-A7D6-E207D1F647EB}" presName="sibTrans" presStyleCnt="0"/>
      <dgm:spPr/>
    </dgm:pt>
    <dgm:pt modelId="{885E2139-3951-4B0E-962E-1ABD2E9470EF}" type="pres">
      <dgm:prSet presAssocID="{EF892E51-E994-4373-B1AB-1734AE0302CF}" presName="compNode" presStyleCnt="0"/>
      <dgm:spPr/>
    </dgm:pt>
    <dgm:pt modelId="{AE231A34-D2F7-4415-90DB-73E22B7B2B2D}" type="pres">
      <dgm:prSet presAssocID="{EF892E51-E994-4373-B1AB-1734AE0302CF}" presName="bgRect" presStyleLbl="bgShp" presStyleIdx="2" presStyleCnt="4"/>
      <dgm:spPr/>
    </dgm:pt>
    <dgm:pt modelId="{AEDD3EDF-C97C-4629-B940-BBA5D71629E4}" type="pres">
      <dgm:prSet presAssocID="{EF892E51-E994-4373-B1AB-1734AE0302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a:ext>
      </dgm:extLst>
    </dgm:pt>
    <dgm:pt modelId="{5439202E-09AB-4CEB-BBCA-BDCBFC42D22D}" type="pres">
      <dgm:prSet presAssocID="{EF892E51-E994-4373-B1AB-1734AE0302CF}" presName="spaceRect" presStyleCnt="0"/>
      <dgm:spPr/>
    </dgm:pt>
    <dgm:pt modelId="{2A0B3338-76FB-4C9A-A8EA-ECD6CBD0D91C}" type="pres">
      <dgm:prSet presAssocID="{EF892E51-E994-4373-B1AB-1734AE0302CF}" presName="parTx" presStyleLbl="revTx" presStyleIdx="3" presStyleCnt="5">
        <dgm:presLayoutVars>
          <dgm:chMax val="0"/>
          <dgm:chPref val="0"/>
        </dgm:presLayoutVars>
      </dgm:prSet>
      <dgm:spPr/>
    </dgm:pt>
    <dgm:pt modelId="{F6560842-2CA8-4078-B226-AF492DB9A604}" type="pres">
      <dgm:prSet presAssocID="{C5EBAB79-D0F7-4C82-B7FB-638832592A99}" presName="sibTrans" presStyleCnt="0"/>
      <dgm:spPr/>
    </dgm:pt>
    <dgm:pt modelId="{EA97B624-C884-46EE-A412-B08098550BB6}" type="pres">
      <dgm:prSet presAssocID="{F191E2EB-C7BB-4A40-AB72-7B0CDC6B2D29}" presName="compNode" presStyleCnt="0"/>
      <dgm:spPr/>
    </dgm:pt>
    <dgm:pt modelId="{3BB79F85-6959-40C7-A73E-59A8D8DE9574}" type="pres">
      <dgm:prSet presAssocID="{F191E2EB-C7BB-4A40-AB72-7B0CDC6B2D29}" presName="bgRect" presStyleLbl="bgShp" presStyleIdx="3" presStyleCnt="4"/>
      <dgm:spPr/>
    </dgm:pt>
    <dgm:pt modelId="{867722DD-A1C5-445C-9269-16A3A8F1368D}" type="pres">
      <dgm:prSet presAssocID="{F191E2EB-C7BB-4A40-AB72-7B0CDC6B2D2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ll center with solid fill"/>
        </a:ext>
      </dgm:extLst>
    </dgm:pt>
    <dgm:pt modelId="{75710544-784C-41A5-8746-0CD1EE09FC57}" type="pres">
      <dgm:prSet presAssocID="{F191E2EB-C7BB-4A40-AB72-7B0CDC6B2D29}" presName="spaceRect" presStyleCnt="0"/>
      <dgm:spPr/>
    </dgm:pt>
    <dgm:pt modelId="{4C70FC59-577F-4823-A8B4-111EDA9BC769}" type="pres">
      <dgm:prSet presAssocID="{F191E2EB-C7BB-4A40-AB72-7B0CDC6B2D29}" presName="parTx" presStyleLbl="revTx" presStyleIdx="4" presStyleCnt="5">
        <dgm:presLayoutVars>
          <dgm:chMax val="0"/>
          <dgm:chPref val="0"/>
        </dgm:presLayoutVars>
      </dgm:prSet>
      <dgm:spPr/>
    </dgm:pt>
  </dgm:ptLst>
  <dgm:cxnLst>
    <dgm:cxn modelId="{5E3FE21B-FCCE-4BBE-AB34-B9BC35F83514}" type="presOf" srcId="{E3D67C31-5A21-4A89-8BEA-72E8266C8643}" destId="{B9FA9DA7-3C3C-4097-B66F-E20524746E3A}" srcOrd="0" destOrd="0" presId="urn:microsoft.com/office/officeart/2018/2/layout/IconVerticalSolidList"/>
    <dgm:cxn modelId="{00C9043B-C9EB-43BF-8996-69488AE9A2A9}" type="presOf" srcId="{F191E2EB-C7BB-4A40-AB72-7B0CDC6B2D29}" destId="{4C70FC59-577F-4823-A8B4-111EDA9BC769}" srcOrd="0" destOrd="0" presId="urn:microsoft.com/office/officeart/2018/2/layout/IconVerticalSolidList"/>
    <dgm:cxn modelId="{F807453B-C9FB-4A12-939D-8B7C4993DCBC}" srcId="{E3D67C31-5A21-4A89-8BEA-72E8266C8643}" destId="{913DC7CB-6A66-4BA9-B078-ED277A7A4593}" srcOrd="0" destOrd="0" parTransId="{1A55CCD5-704E-481E-B196-292891126038}" sibTransId="{23C0D8A5-848E-45A9-8DBE-6B1AC4179508}"/>
    <dgm:cxn modelId="{4D64205F-F6F9-453C-8F6F-2038B622B8A3}" type="presOf" srcId="{EF892E51-E994-4373-B1AB-1734AE0302CF}" destId="{2A0B3338-76FB-4C9A-A8EA-ECD6CBD0D91C}" srcOrd="0" destOrd="0" presId="urn:microsoft.com/office/officeart/2018/2/layout/IconVerticalSolidList"/>
    <dgm:cxn modelId="{F1042C6E-6E90-4D2D-9417-0651CE1F9609}" srcId="{E3D67C31-5A21-4A89-8BEA-72E8266C8643}" destId="{F191E2EB-C7BB-4A40-AB72-7B0CDC6B2D29}" srcOrd="3" destOrd="0" parTransId="{5EDD1C56-E1CC-4B01-9338-B9CD9480420A}" sibTransId="{2908D36F-561D-4176-B6A4-21DFD0BC4021}"/>
    <dgm:cxn modelId="{C2CFFE85-98B6-4C46-BC58-39C0A8917FC7}" type="presOf" srcId="{E88DF209-63E4-4BF4-9CDF-3263874316E1}" destId="{D0B61E5F-9ADC-41C2-96D6-674A77CBC96D}" srcOrd="0" destOrd="0" presId="urn:microsoft.com/office/officeart/2018/2/layout/IconVerticalSolidList"/>
    <dgm:cxn modelId="{1E14989E-9373-4507-8204-ED3F11816D12}" type="presOf" srcId="{913DC7CB-6A66-4BA9-B078-ED277A7A4593}" destId="{909925FE-AE70-425E-80D2-8D76A043E68E}" srcOrd="0" destOrd="0" presId="urn:microsoft.com/office/officeart/2018/2/layout/IconVerticalSolidList"/>
    <dgm:cxn modelId="{3E13F3A5-4179-41D2-BCEF-870ADBABDA9F}" srcId="{913DC7CB-6A66-4BA9-B078-ED277A7A4593}" destId="{E88DF209-63E4-4BF4-9CDF-3263874316E1}" srcOrd="0" destOrd="0" parTransId="{AA881513-320C-49D6-8C7B-9A7A09166914}" sibTransId="{8EDCA7EE-3389-4EB4-B287-AD62DFE09E4C}"/>
    <dgm:cxn modelId="{312FA2D6-3EF0-44E3-8A08-192804B5F448}" srcId="{E3D67C31-5A21-4A89-8BEA-72E8266C8643}" destId="{7113068E-3313-439F-9560-8E20C9502549}" srcOrd="1" destOrd="0" parTransId="{4D3DDA5D-D6E2-41AE-86FC-E6B207815CA1}" sibTransId="{13E51FDF-840D-4E5C-A7D6-E207D1F647EB}"/>
    <dgm:cxn modelId="{0EF622EA-732F-43B1-B09E-B67314CEE3D3}" srcId="{E3D67C31-5A21-4A89-8BEA-72E8266C8643}" destId="{EF892E51-E994-4373-B1AB-1734AE0302CF}" srcOrd="2" destOrd="0" parTransId="{7C065414-C295-4456-AA2E-D1F3812956F0}" sibTransId="{C5EBAB79-D0F7-4C82-B7FB-638832592A99}"/>
    <dgm:cxn modelId="{BBC9A0F0-56CB-436D-B85E-A051A23889DA}" type="presOf" srcId="{7113068E-3313-439F-9560-8E20C9502549}" destId="{E23FECC2-AB35-45EB-88D2-40ED62BAF7C4}" srcOrd="0" destOrd="0" presId="urn:microsoft.com/office/officeart/2018/2/layout/IconVerticalSolidList"/>
    <dgm:cxn modelId="{3D721F82-9677-4F18-8A6A-3AA0A92FF0F9}" type="presParOf" srcId="{B9FA9DA7-3C3C-4097-B66F-E20524746E3A}" destId="{56433D0D-7F80-4136-8BEE-8FE6237137A8}" srcOrd="0" destOrd="0" presId="urn:microsoft.com/office/officeart/2018/2/layout/IconVerticalSolidList"/>
    <dgm:cxn modelId="{32B5B438-4817-4DDE-8E0B-D9A57F04B22A}" type="presParOf" srcId="{56433D0D-7F80-4136-8BEE-8FE6237137A8}" destId="{7301E07A-2C57-40D6-94FD-0BBB5CBBFBD1}" srcOrd="0" destOrd="0" presId="urn:microsoft.com/office/officeart/2018/2/layout/IconVerticalSolidList"/>
    <dgm:cxn modelId="{CDDD17D5-D074-4823-824F-BAA3E388BA6B}" type="presParOf" srcId="{56433D0D-7F80-4136-8BEE-8FE6237137A8}" destId="{8D598B0A-A95F-4812-8681-E00C7D5C7336}" srcOrd="1" destOrd="0" presId="urn:microsoft.com/office/officeart/2018/2/layout/IconVerticalSolidList"/>
    <dgm:cxn modelId="{F4BD3524-EC39-4F91-B0E4-12750238220B}" type="presParOf" srcId="{56433D0D-7F80-4136-8BEE-8FE6237137A8}" destId="{E6E48EA1-F44F-4189-A459-06000DA2ECBA}" srcOrd="2" destOrd="0" presId="urn:microsoft.com/office/officeart/2018/2/layout/IconVerticalSolidList"/>
    <dgm:cxn modelId="{67A19FBC-7982-4D79-9D56-71F9EC3955CE}" type="presParOf" srcId="{56433D0D-7F80-4136-8BEE-8FE6237137A8}" destId="{909925FE-AE70-425E-80D2-8D76A043E68E}" srcOrd="3" destOrd="0" presId="urn:microsoft.com/office/officeart/2018/2/layout/IconVerticalSolidList"/>
    <dgm:cxn modelId="{C5110EEB-0C45-46BC-B544-0EFB95737E6B}" type="presParOf" srcId="{56433D0D-7F80-4136-8BEE-8FE6237137A8}" destId="{D0B61E5F-9ADC-41C2-96D6-674A77CBC96D}" srcOrd="4" destOrd="0" presId="urn:microsoft.com/office/officeart/2018/2/layout/IconVerticalSolidList"/>
    <dgm:cxn modelId="{4DDCC556-F375-4E53-8104-9B9FD61B886A}" type="presParOf" srcId="{B9FA9DA7-3C3C-4097-B66F-E20524746E3A}" destId="{1A3A35CB-1076-4172-8F06-723FDCF0190D}" srcOrd="1" destOrd="0" presId="urn:microsoft.com/office/officeart/2018/2/layout/IconVerticalSolidList"/>
    <dgm:cxn modelId="{157EAEC6-801A-42DF-A907-30D91471B16A}" type="presParOf" srcId="{B9FA9DA7-3C3C-4097-B66F-E20524746E3A}" destId="{DCC72E7A-6760-4F18-8D62-3C2EAA7823D5}" srcOrd="2" destOrd="0" presId="urn:microsoft.com/office/officeart/2018/2/layout/IconVerticalSolidList"/>
    <dgm:cxn modelId="{7AE7E95A-4267-4A5E-82DB-7A899465F316}" type="presParOf" srcId="{DCC72E7A-6760-4F18-8D62-3C2EAA7823D5}" destId="{DDD426E9-7952-41CE-A6DC-F6784DE11837}" srcOrd="0" destOrd="0" presId="urn:microsoft.com/office/officeart/2018/2/layout/IconVerticalSolidList"/>
    <dgm:cxn modelId="{E468B68F-752A-44DC-BC42-6BE798D6566B}" type="presParOf" srcId="{DCC72E7A-6760-4F18-8D62-3C2EAA7823D5}" destId="{3EB15F62-AFB1-4505-8F99-3A6AC953A521}" srcOrd="1" destOrd="0" presId="urn:microsoft.com/office/officeart/2018/2/layout/IconVerticalSolidList"/>
    <dgm:cxn modelId="{46F824FF-96C6-42E3-A29A-09A36E9DEBC7}" type="presParOf" srcId="{DCC72E7A-6760-4F18-8D62-3C2EAA7823D5}" destId="{05755541-FB14-4FD4-8E1B-8EB98F46A03E}" srcOrd="2" destOrd="0" presId="urn:microsoft.com/office/officeart/2018/2/layout/IconVerticalSolidList"/>
    <dgm:cxn modelId="{3097D15D-280C-4ACB-89D9-1B8FD532A565}" type="presParOf" srcId="{DCC72E7A-6760-4F18-8D62-3C2EAA7823D5}" destId="{E23FECC2-AB35-45EB-88D2-40ED62BAF7C4}" srcOrd="3" destOrd="0" presId="urn:microsoft.com/office/officeart/2018/2/layout/IconVerticalSolidList"/>
    <dgm:cxn modelId="{34F249CD-D00F-4A1B-95DF-869453F955DC}" type="presParOf" srcId="{B9FA9DA7-3C3C-4097-B66F-E20524746E3A}" destId="{0AE26F11-D2BF-4D94-B0BC-947079A56303}" srcOrd="3" destOrd="0" presId="urn:microsoft.com/office/officeart/2018/2/layout/IconVerticalSolidList"/>
    <dgm:cxn modelId="{02DF1810-1357-48F4-8D02-E64FB592F9BD}" type="presParOf" srcId="{B9FA9DA7-3C3C-4097-B66F-E20524746E3A}" destId="{885E2139-3951-4B0E-962E-1ABD2E9470EF}" srcOrd="4" destOrd="0" presId="urn:microsoft.com/office/officeart/2018/2/layout/IconVerticalSolidList"/>
    <dgm:cxn modelId="{20890F5F-7E09-4B3B-A3EF-609BD41D6A4B}" type="presParOf" srcId="{885E2139-3951-4B0E-962E-1ABD2E9470EF}" destId="{AE231A34-D2F7-4415-90DB-73E22B7B2B2D}" srcOrd="0" destOrd="0" presId="urn:microsoft.com/office/officeart/2018/2/layout/IconVerticalSolidList"/>
    <dgm:cxn modelId="{73D41C11-8752-4493-8FB3-D108B91A42AF}" type="presParOf" srcId="{885E2139-3951-4B0E-962E-1ABD2E9470EF}" destId="{AEDD3EDF-C97C-4629-B940-BBA5D71629E4}" srcOrd="1" destOrd="0" presId="urn:microsoft.com/office/officeart/2018/2/layout/IconVerticalSolidList"/>
    <dgm:cxn modelId="{9D333C5C-8F22-4755-B88A-5FD159C40C5F}" type="presParOf" srcId="{885E2139-3951-4B0E-962E-1ABD2E9470EF}" destId="{5439202E-09AB-4CEB-BBCA-BDCBFC42D22D}" srcOrd="2" destOrd="0" presId="urn:microsoft.com/office/officeart/2018/2/layout/IconVerticalSolidList"/>
    <dgm:cxn modelId="{4CC7B0E8-7A73-4B98-92C3-921775EC1C7D}" type="presParOf" srcId="{885E2139-3951-4B0E-962E-1ABD2E9470EF}" destId="{2A0B3338-76FB-4C9A-A8EA-ECD6CBD0D91C}" srcOrd="3" destOrd="0" presId="urn:microsoft.com/office/officeart/2018/2/layout/IconVerticalSolidList"/>
    <dgm:cxn modelId="{D42B3ABB-18E0-46C8-93D3-063D7CC6017F}" type="presParOf" srcId="{B9FA9DA7-3C3C-4097-B66F-E20524746E3A}" destId="{F6560842-2CA8-4078-B226-AF492DB9A604}" srcOrd="5" destOrd="0" presId="urn:microsoft.com/office/officeart/2018/2/layout/IconVerticalSolidList"/>
    <dgm:cxn modelId="{D105CE89-18F5-4003-9C3B-E0B79A3D9860}" type="presParOf" srcId="{B9FA9DA7-3C3C-4097-B66F-E20524746E3A}" destId="{EA97B624-C884-46EE-A412-B08098550BB6}" srcOrd="6" destOrd="0" presId="urn:microsoft.com/office/officeart/2018/2/layout/IconVerticalSolidList"/>
    <dgm:cxn modelId="{2F3EAA86-4679-4704-B60B-4A29091B3050}" type="presParOf" srcId="{EA97B624-C884-46EE-A412-B08098550BB6}" destId="{3BB79F85-6959-40C7-A73E-59A8D8DE9574}" srcOrd="0" destOrd="0" presId="urn:microsoft.com/office/officeart/2018/2/layout/IconVerticalSolidList"/>
    <dgm:cxn modelId="{92D26C90-C74C-4AB0-BA80-0F1D33DA56CA}" type="presParOf" srcId="{EA97B624-C884-46EE-A412-B08098550BB6}" destId="{867722DD-A1C5-445C-9269-16A3A8F1368D}" srcOrd="1" destOrd="0" presId="urn:microsoft.com/office/officeart/2018/2/layout/IconVerticalSolidList"/>
    <dgm:cxn modelId="{3DFB4E37-ADDF-4824-8295-D4CDB61B5CE2}" type="presParOf" srcId="{EA97B624-C884-46EE-A412-B08098550BB6}" destId="{75710544-784C-41A5-8746-0CD1EE09FC57}" srcOrd="2" destOrd="0" presId="urn:microsoft.com/office/officeart/2018/2/layout/IconVerticalSolidList"/>
    <dgm:cxn modelId="{DB077A70-AE40-4CBA-8174-7FA56100CB03}" type="presParOf" srcId="{EA97B624-C884-46EE-A412-B08098550BB6}" destId="{4C70FC59-577F-4823-A8B4-111EDA9BC7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22CF3D-59BC-4EBF-A7F0-FAFDA08B618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6CEA983-CB78-4C4E-8C7A-C38829080762}">
      <dgm:prSet/>
      <dgm:spPr/>
      <dgm:t>
        <a:bodyPr/>
        <a:lstStyle/>
        <a:p>
          <a:r>
            <a:rPr lang="en-US"/>
            <a:t>Technology, Reference &amp; Interlibrary Loan</a:t>
          </a:r>
        </a:p>
      </dgm:t>
    </dgm:pt>
    <dgm:pt modelId="{B3A73216-737A-4C49-B0C6-A37A2E94FAE1}" type="parTrans" cxnId="{5A8D6C76-6BC3-40F5-994E-382ECC640EA7}">
      <dgm:prSet/>
      <dgm:spPr/>
      <dgm:t>
        <a:bodyPr/>
        <a:lstStyle/>
        <a:p>
          <a:endParaRPr lang="en-US"/>
        </a:p>
      </dgm:t>
    </dgm:pt>
    <dgm:pt modelId="{05A8CCB6-1476-47B6-900E-A06826DB7C6C}" type="sibTrans" cxnId="{5A8D6C76-6BC3-40F5-994E-382ECC640EA7}">
      <dgm:prSet/>
      <dgm:spPr/>
      <dgm:t>
        <a:bodyPr/>
        <a:lstStyle/>
        <a:p>
          <a:endParaRPr lang="en-US"/>
        </a:p>
      </dgm:t>
    </dgm:pt>
    <dgm:pt modelId="{E193BD76-4626-4343-A181-6E430E634916}">
      <dgm:prSet/>
      <dgm:spPr/>
      <dgm:t>
        <a:bodyPr/>
        <a:lstStyle/>
        <a:p>
          <a:r>
            <a:rPr lang="en-US" dirty="0">
              <a:highlight>
                <a:srgbClr val="00FFFF"/>
              </a:highlight>
            </a:rPr>
            <a:t>ILS</a:t>
          </a:r>
        </a:p>
      </dgm:t>
    </dgm:pt>
    <dgm:pt modelId="{83106E3B-5E88-4BA0-9B93-85D4F8A6650E}" type="parTrans" cxnId="{FCA99310-3C5E-4239-B5A2-48FAC90CAAD3}">
      <dgm:prSet/>
      <dgm:spPr/>
      <dgm:t>
        <a:bodyPr/>
        <a:lstStyle/>
        <a:p>
          <a:endParaRPr lang="en-US"/>
        </a:p>
      </dgm:t>
    </dgm:pt>
    <dgm:pt modelId="{6A5854C4-4A1F-4766-9FD7-FE07926F052B}" type="sibTrans" cxnId="{FCA99310-3C5E-4239-B5A2-48FAC90CAAD3}">
      <dgm:prSet/>
      <dgm:spPr/>
      <dgm:t>
        <a:bodyPr/>
        <a:lstStyle/>
        <a:p>
          <a:endParaRPr lang="en-US"/>
        </a:p>
      </dgm:t>
    </dgm:pt>
    <dgm:pt modelId="{A66AB3FC-07C5-492E-86BE-31104B53F8D6}">
      <dgm:prSet/>
      <dgm:spPr/>
      <dgm:t>
        <a:bodyPr/>
        <a:lstStyle/>
        <a:p>
          <a:r>
            <a:rPr lang="en-US" dirty="0">
              <a:highlight>
                <a:srgbClr val="00FFFF"/>
              </a:highlight>
            </a:rPr>
            <a:t>Network</a:t>
          </a:r>
        </a:p>
      </dgm:t>
    </dgm:pt>
    <dgm:pt modelId="{7E321DDB-281F-4DB7-AC2E-4103C89C9435}" type="parTrans" cxnId="{FE6D83C6-9E46-4334-8629-A8A72A639E0E}">
      <dgm:prSet/>
      <dgm:spPr/>
      <dgm:t>
        <a:bodyPr/>
        <a:lstStyle/>
        <a:p>
          <a:endParaRPr lang="en-US"/>
        </a:p>
      </dgm:t>
    </dgm:pt>
    <dgm:pt modelId="{81E13F6F-F0C6-4E65-8663-6121C9F8C139}" type="sibTrans" cxnId="{FE6D83C6-9E46-4334-8629-A8A72A639E0E}">
      <dgm:prSet/>
      <dgm:spPr/>
      <dgm:t>
        <a:bodyPr/>
        <a:lstStyle/>
        <a:p>
          <a:endParaRPr lang="en-US"/>
        </a:p>
      </dgm:t>
    </dgm:pt>
    <dgm:pt modelId="{EA112F7D-E975-49BB-BAF3-FE0E8173AC65}">
      <dgm:prSet/>
      <dgm:spPr/>
      <dgm:t>
        <a:bodyPr/>
        <a:lstStyle/>
        <a:p>
          <a:r>
            <a:rPr lang="en-US" dirty="0">
              <a:highlight>
                <a:srgbClr val="FF0066"/>
              </a:highlight>
            </a:rPr>
            <a:t>Technology Support</a:t>
          </a:r>
        </a:p>
      </dgm:t>
    </dgm:pt>
    <dgm:pt modelId="{D3681D7B-15CB-46D6-830C-39D8E787072B}" type="parTrans" cxnId="{F0DE5924-E3E6-4B49-8CA3-9E579A733E57}">
      <dgm:prSet/>
      <dgm:spPr/>
      <dgm:t>
        <a:bodyPr/>
        <a:lstStyle/>
        <a:p>
          <a:endParaRPr lang="en-US"/>
        </a:p>
      </dgm:t>
    </dgm:pt>
    <dgm:pt modelId="{E7C5BF86-F702-49EF-A1D3-825BDED6B42E}" type="sibTrans" cxnId="{F0DE5924-E3E6-4B49-8CA3-9E579A733E57}">
      <dgm:prSet/>
      <dgm:spPr/>
      <dgm:t>
        <a:bodyPr/>
        <a:lstStyle/>
        <a:p>
          <a:endParaRPr lang="en-US"/>
        </a:p>
      </dgm:t>
    </dgm:pt>
    <dgm:pt modelId="{2FD3A919-DF57-4B49-9B70-041A83F1A5E7}">
      <dgm:prSet/>
      <dgm:spPr/>
      <dgm:t>
        <a:bodyPr/>
        <a:lstStyle/>
        <a:p>
          <a:r>
            <a:rPr lang="en-US" dirty="0">
              <a:highlight>
                <a:srgbClr val="FF0066"/>
              </a:highlight>
            </a:rPr>
            <a:t>ILL/Reference</a:t>
          </a:r>
        </a:p>
      </dgm:t>
    </dgm:pt>
    <dgm:pt modelId="{B78F894C-A811-4343-BF27-5A894A452197}" type="parTrans" cxnId="{8A71F9F8-08CD-409C-B17B-90982E8CEBF1}">
      <dgm:prSet/>
      <dgm:spPr/>
      <dgm:t>
        <a:bodyPr/>
        <a:lstStyle/>
        <a:p>
          <a:endParaRPr lang="en-US"/>
        </a:p>
      </dgm:t>
    </dgm:pt>
    <dgm:pt modelId="{BFCBB70C-5D45-4DBB-B069-F2CA1456406C}" type="sibTrans" cxnId="{8A71F9F8-08CD-409C-B17B-90982E8CEBF1}">
      <dgm:prSet/>
      <dgm:spPr/>
      <dgm:t>
        <a:bodyPr/>
        <a:lstStyle/>
        <a:p>
          <a:endParaRPr lang="en-US"/>
        </a:p>
      </dgm:t>
    </dgm:pt>
    <dgm:pt modelId="{0DB7A638-7481-4CEF-9284-DCE668FF30B0}">
      <dgm:prSet/>
      <dgm:spPr/>
      <dgm:t>
        <a:bodyPr/>
        <a:lstStyle/>
        <a:p>
          <a:r>
            <a:rPr lang="en-US" dirty="0">
              <a:highlight>
                <a:srgbClr val="FF0066"/>
              </a:highlight>
            </a:rPr>
            <a:t>Electronic Resource</a:t>
          </a:r>
        </a:p>
      </dgm:t>
    </dgm:pt>
    <dgm:pt modelId="{AB64E212-F23F-40AD-B3D7-15FC3EE6AE2B}" type="parTrans" cxnId="{31BFE129-B927-4673-B916-7AF63FBAC3E9}">
      <dgm:prSet/>
      <dgm:spPr/>
      <dgm:t>
        <a:bodyPr/>
        <a:lstStyle/>
        <a:p>
          <a:endParaRPr lang="en-US"/>
        </a:p>
      </dgm:t>
    </dgm:pt>
    <dgm:pt modelId="{9504740B-5A9E-4127-BF12-04CB332668E7}" type="sibTrans" cxnId="{31BFE129-B927-4673-B916-7AF63FBAC3E9}">
      <dgm:prSet/>
      <dgm:spPr/>
      <dgm:t>
        <a:bodyPr/>
        <a:lstStyle/>
        <a:p>
          <a:endParaRPr lang="en-US"/>
        </a:p>
      </dgm:t>
    </dgm:pt>
    <dgm:pt modelId="{EA66279E-2CBF-475D-A108-323908EC30AB}">
      <dgm:prSet/>
      <dgm:spPr/>
      <dgm:t>
        <a:bodyPr/>
        <a:lstStyle/>
        <a:p>
          <a:r>
            <a:rPr lang="en-US"/>
            <a:t>Continuing Education</a:t>
          </a:r>
        </a:p>
      </dgm:t>
    </dgm:pt>
    <dgm:pt modelId="{5F8F01B3-8CAF-49B7-A34E-57261B7FC303}" type="parTrans" cxnId="{27B22C61-42E9-4406-A0F2-39018B5F48A9}">
      <dgm:prSet/>
      <dgm:spPr/>
      <dgm:t>
        <a:bodyPr/>
        <a:lstStyle/>
        <a:p>
          <a:endParaRPr lang="en-US"/>
        </a:p>
      </dgm:t>
    </dgm:pt>
    <dgm:pt modelId="{EEDE9928-1115-471B-87AC-95731B6AC26B}" type="sibTrans" cxnId="{27B22C61-42E9-4406-A0F2-39018B5F48A9}">
      <dgm:prSet/>
      <dgm:spPr/>
      <dgm:t>
        <a:bodyPr/>
        <a:lstStyle/>
        <a:p>
          <a:endParaRPr lang="en-US"/>
        </a:p>
      </dgm:t>
    </dgm:pt>
    <dgm:pt modelId="{4E33BFB6-2DE6-4693-9BB1-5D6D7BD12DD0}">
      <dgm:prSet/>
      <dgm:spPr/>
      <dgm:t>
        <a:bodyPr/>
        <a:lstStyle/>
        <a:p>
          <a:r>
            <a:rPr lang="en-US" dirty="0">
              <a:highlight>
                <a:srgbClr val="FF0066"/>
              </a:highlight>
            </a:rPr>
            <a:t>C</a:t>
          </a:r>
          <a:r>
            <a:rPr lang="en-US" dirty="0">
              <a:highlight>
                <a:srgbClr val="CC00FF"/>
              </a:highlight>
            </a:rPr>
            <a:t>E</a:t>
          </a:r>
        </a:p>
      </dgm:t>
    </dgm:pt>
    <dgm:pt modelId="{BB2FAF4E-F4C4-41E0-A1AE-FCEA6220ACAF}" type="parTrans" cxnId="{3F3167AA-17C9-4637-9E02-106E4B99A380}">
      <dgm:prSet/>
      <dgm:spPr/>
      <dgm:t>
        <a:bodyPr/>
        <a:lstStyle/>
        <a:p>
          <a:endParaRPr lang="en-US"/>
        </a:p>
      </dgm:t>
    </dgm:pt>
    <dgm:pt modelId="{C6F6953D-94CC-4435-AB1C-F1B69B9E9F48}" type="sibTrans" cxnId="{3F3167AA-17C9-4637-9E02-106E4B99A380}">
      <dgm:prSet/>
      <dgm:spPr/>
      <dgm:t>
        <a:bodyPr/>
        <a:lstStyle/>
        <a:p>
          <a:endParaRPr lang="en-US"/>
        </a:p>
      </dgm:t>
    </dgm:pt>
    <dgm:pt modelId="{8F860D9C-B116-47B0-9B13-C521E666A1B2}">
      <dgm:prSet/>
      <dgm:spPr/>
      <dgm:t>
        <a:bodyPr/>
        <a:lstStyle/>
        <a:p>
          <a:r>
            <a:rPr lang="en-US" dirty="0">
              <a:highlight>
                <a:srgbClr val="FF0066"/>
              </a:highlight>
            </a:rPr>
            <a:t>Consulting</a:t>
          </a:r>
          <a:r>
            <a:rPr lang="en-US" dirty="0"/>
            <a:t>	</a:t>
          </a:r>
        </a:p>
      </dgm:t>
    </dgm:pt>
    <dgm:pt modelId="{6CA51458-75BD-4508-A7B7-27540644AC93}" type="parTrans" cxnId="{845D0BD1-BE21-47F7-AA47-62EFF5F0001B}">
      <dgm:prSet/>
      <dgm:spPr/>
      <dgm:t>
        <a:bodyPr/>
        <a:lstStyle/>
        <a:p>
          <a:endParaRPr lang="en-US"/>
        </a:p>
      </dgm:t>
    </dgm:pt>
    <dgm:pt modelId="{DBF47F64-4577-4098-BA3C-07E9B3DC4134}" type="sibTrans" cxnId="{845D0BD1-BE21-47F7-AA47-62EFF5F0001B}">
      <dgm:prSet/>
      <dgm:spPr/>
      <dgm:t>
        <a:bodyPr/>
        <a:lstStyle/>
        <a:p>
          <a:endParaRPr lang="en-US"/>
        </a:p>
      </dgm:t>
    </dgm:pt>
    <dgm:pt modelId="{4EA91CCA-1AE5-4032-999F-CB88A730D750}">
      <dgm:prSet/>
      <dgm:spPr/>
      <dgm:t>
        <a:bodyPr/>
        <a:lstStyle/>
        <a:p>
          <a:r>
            <a:rPr lang="en-US"/>
            <a:t>System Programs</a:t>
          </a:r>
        </a:p>
      </dgm:t>
    </dgm:pt>
    <dgm:pt modelId="{2875B8EB-E99B-4BEB-93DA-3035F2334783}" type="parTrans" cxnId="{BC764601-14AD-41CF-8B36-0EB0739A0EB6}">
      <dgm:prSet/>
      <dgm:spPr/>
      <dgm:t>
        <a:bodyPr/>
        <a:lstStyle/>
        <a:p>
          <a:endParaRPr lang="en-US"/>
        </a:p>
      </dgm:t>
    </dgm:pt>
    <dgm:pt modelId="{9798440B-6550-406B-BFCB-7F577385B545}" type="sibTrans" cxnId="{BC764601-14AD-41CF-8B36-0EB0739A0EB6}">
      <dgm:prSet/>
      <dgm:spPr/>
      <dgm:t>
        <a:bodyPr/>
        <a:lstStyle/>
        <a:p>
          <a:endParaRPr lang="en-US"/>
        </a:p>
      </dgm:t>
    </dgm:pt>
    <dgm:pt modelId="{EE6D9C1B-F56A-48FA-B08C-E9AE1650F044}">
      <dgm:prSet/>
      <dgm:spPr/>
      <dgm:t>
        <a:bodyPr/>
        <a:lstStyle/>
        <a:p>
          <a:r>
            <a:rPr lang="en-US" dirty="0">
              <a:highlight>
                <a:srgbClr val="FF0066"/>
              </a:highlight>
            </a:rPr>
            <a:t>Delivery Services</a:t>
          </a:r>
        </a:p>
      </dgm:t>
    </dgm:pt>
    <dgm:pt modelId="{11D0B108-9904-4D7A-8DE9-9B925B7258A1}" type="parTrans" cxnId="{4FF5B6FC-7982-4E26-84D1-6601012C2AA7}">
      <dgm:prSet/>
      <dgm:spPr/>
      <dgm:t>
        <a:bodyPr/>
        <a:lstStyle/>
        <a:p>
          <a:endParaRPr lang="en-US"/>
        </a:p>
      </dgm:t>
    </dgm:pt>
    <dgm:pt modelId="{93704EC0-4EC5-4614-80A1-7ACFF1A1DA8E}" type="sibTrans" cxnId="{4FF5B6FC-7982-4E26-84D1-6601012C2AA7}">
      <dgm:prSet/>
      <dgm:spPr/>
      <dgm:t>
        <a:bodyPr/>
        <a:lstStyle/>
        <a:p>
          <a:endParaRPr lang="en-US"/>
        </a:p>
      </dgm:t>
    </dgm:pt>
    <dgm:pt modelId="{C7C39856-789D-46B8-BCC2-6696D72D2FC5}">
      <dgm:prSet/>
      <dgm:spPr/>
      <dgm:t>
        <a:bodyPr/>
        <a:lstStyle/>
        <a:p>
          <a:r>
            <a:rPr lang="en-US" dirty="0">
              <a:highlight>
                <a:srgbClr val="FF0066"/>
              </a:highlight>
            </a:rPr>
            <a:t>Inclusive Services</a:t>
          </a:r>
        </a:p>
      </dgm:t>
    </dgm:pt>
    <dgm:pt modelId="{0D3A230C-4D03-4CBB-B2E7-B53F59B4C61A}" type="parTrans" cxnId="{DAB125E0-E35F-4D04-9E6B-BA2D98E54626}">
      <dgm:prSet/>
      <dgm:spPr/>
      <dgm:t>
        <a:bodyPr/>
        <a:lstStyle/>
        <a:p>
          <a:endParaRPr lang="en-US"/>
        </a:p>
      </dgm:t>
    </dgm:pt>
    <dgm:pt modelId="{EFD56D12-366B-4D52-8FDC-79C9767BE6FB}" type="sibTrans" cxnId="{DAB125E0-E35F-4D04-9E6B-BA2D98E54626}">
      <dgm:prSet/>
      <dgm:spPr/>
      <dgm:t>
        <a:bodyPr/>
        <a:lstStyle/>
        <a:p>
          <a:endParaRPr lang="en-US"/>
        </a:p>
      </dgm:t>
    </dgm:pt>
    <dgm:pt modelId="{EC12A2D9-0977-44EC-8BA0-6D3996365B3B}">
      <dgm:prSet/>
      <dgm:spPr/>
      <dgm:t>
        <a:bodyPr/>
        <a:lstStyle/>
        <a:p>
          <a:r>
            <a:rPr lang="en-US" dirty="0">
              <a:highlight>
                <a:srgbClr val="FF0066"/>
              </a:highlight>
            </a:rPr>
            <a:t>Library Services to Youth</a:t>
          </a:r>
        </a:p>
      </dgm:t>
    </dgm:pt>
    <dgm:pt modelId="{B81E322C-98B6-458D-9667-9A48BD47AEA5}" type="parTrans" cxnId="{B9665B24-CA7D-45C1-9508-93FD075D3DCB}">
      <dgm:prSet/>
      <dgm:spPr/>
      <dgm:t>
        <a:bodyPr/>
        <a:lstStyle/>
        <a:p>
          <a:endParaRPr lang="en-US"/>
        </a:p>
      </dgm:t>
    </dgm:pt>
    <dgm:pt modelId="{365EAC7D-41C9-489F-8790-6B2E2B54ECEC}" type="sibTrans" cxnId="{B9665B24-CA7D-45C1-9508-93FD075D3DCB}">
      <dgm:prSet/>
      <dgm:spPr/>
      <dgm:t>
        <a:bodyPr/>
        <a:lstStyle/>
        <a:p>
          <a:endParaRPr lang="en-US"/>
        </a:p>
      </dgm:t>
    </dgm:pt>
    <dgm:pt modelId="{2921B771-11A0-477A-A44B-E044E6E931A0}">
      <dgm:prSet/>
      <dgm:spPr/>
      <dgm:t>
        <a:bodyPr/>
        <a:lstStyle/>
        <a:p>
          <a:r>
            <a:rPr lang="en-US" dirty="0">
              <a:highlight>
                <a:srgbClr val="FF0066"/>
              </a:highlight>
            </a:rPr>
            <a:t>Public Information</a:t>
          </a:r>
        </a:p>
      </dgm:t>
    </dgm:pt>
    <dgm:pt modelId="{819C5CC9-E6FB-443B-8AAA-D17987F0FD7F}" type="parTrans" cxnId="{31B1B110-62F5-4BE0-BE04-CE8EF889D690}">
      <dgm:prSet/>
      <dgm:spPr/>
      <dgm:t>
        <a:bodyPr/>
        <a:lstStyle/>
        <a:p>
          <a:endParaRPr lang="en-US"/>
        </a:p>
      </dgm:t>
    </dgm:pt>
    <dgm:pt modelId="{4F2F305D-A3CB-4F65-9DDF-9A841E02F86C}" type="sibTrans" cxnId="{31B1B110-62F5-4BE0-BE04-CE8EF889D690}">
      <dgm:prSet/>
      <dgm:spPr/>
      <dgm:t>
        <a:bodyPr/>
        <a:lstStyle/>
        <a:p>
          <a:endParaRPr lang="en-US"/>
        </a:p>
      </dgm:t>
    </dgm:pt>
    <dgm:pt modelId="{FD14A753-A556-45F5-938C-D71F088A6621}">
      <dgm:prSet/>
      <dgm:spPr/>
      <dgm:t>
        <a:bodyPr/>
        <a:lstStyle/>
        <a:p>
          <a:r>
            <a:rPr lang="en-US" dirty="0">
              <a:highlight>
                <a:srgbClr val="FF0066"/>
              </a:highlight>
            </a:rPr>
            <a:t>Ad</a:t>
          </a:r>
          <a:r>
            <a:rPr lang="en-US" dirty="0">
              <a:highlight>
                <a:srgbClr val="FF9933"/>
              </a:highlight>
            </a:rPr>
            <a:t>minist</a:t>
          </a:r>
          <a:r>
            <a:rPr lang="en-US" dirty="0">
              <a:highlight>
                <a:srgbClr val="CC00FF"/>
              </a:highlight>
            </a:rPr>
            <a:t>ration</a:t>
          </a:r>
        </a:p>
      </dgm:t>
    </dgm:pt>
    <dgm:pt modelId="{79321A1B-DB02-46A6-8F33-9D0F38FA5BF2}" type="parTrans" cxnId="{7CFE3848-D895-49B2-9EBD-68623DB5032D}">
      <dgm:prSet/>
      <dgm:spPr/>
      <dgm:t>
        <a:bodyPr/>
        <a:lstStyle/>
        <a:p>
          <a:endParaRPr lang="en-US"/>
        </a:p>
      </dgm:t>
    </dgm:pt>
    <dgm:pt modelId="{BF617EED-2592-4D49-A188-83013CAA8084}" type="sibTrans" cxnId="{7CFE3848-D895-49B2-9EBD-68623DB5032D}">
      <dgm:prSet/>
      <dgm:spPr/>
      <dgm:t>
        <a:bodyPr/>
        <a:lstStyle/>
        <a:p>
          <a:endParaRPr lang="en-US"/>
        </a:p>
      </dgm:t>
    </dgm:pt>
    <dgm:pt modelId="{7038D4B8-2D2B-4971-AC4C-5E87A93AB568}">
      <dgm:prSet/>
      <dgm:spPr/>
      <dgm:t>
        <a:bodyPr/>
        <a:lstStyle/>
        <a:p>
          <a:r>
            <a:rPr lang="en-US"/>
            <a:t>Other System programs</a:t>
          </a:r>
        </a:p>
      </dgm:t>
    </dgm:pt>
    <dgm:pt modelId="{5EE6DD7D-4BCC-4A83-8F18-5309736DC673}" type="parTrans" cxnId="{C9B869CB-3CF4-4471-A669-677CF11106AF}">
      <dgm:prSet/>
      <dgm:spPr/>
      <dgm:t>
        <a:bodyPr/>
        <a:lstStyle/>
        <a:p>
          <a:endParaRPr lang="en-US"/>
        </a:p>
      </dgm:t>
    </dgm:pt>
    <dgm:pt modelId="{5C695417-31C0-443D-9C52-57C2105048F5}" type="sibTrans" cxnId="{C9B869CB-3CF4-4471-A669-677CF11106AF}">
      <dgm:prSet/>
      <dgm:spPr/>
      <dgm:t>
        <a:bodyPr/>
        <a:lstStyle/>
        <a:p>
          <a:endParaRPr lang="en-US"/>
        </a:p>
      </dgm:t>
    </dgm:pt>
    <dgm:pt modelId="{676CE3E4-6279-4C9A-AD83-D7A84D92DBD3}">
      <dgm:prSet/>
      <dgm:spPr/>
      <dgm:t>
        <a:bodyPr/>
        <a:lstStyle/>
        <a:p>
          <a:r>
            <a:rPr lang="en-US" dirty="0">
              <a:highlight>
                <a:srgbClr val="FF0066"/>
              </a:highlight>
            </a:rPr>
            <a:t>County Planning</a:t>
          </a:r>
        </a:p>
      </dgm:t>
    </dgm:pt>
    <dgm:pt modelId="{3DEA6423-BB6C-413D-BC8E-96AA86C46EFE}" type="parTrans" cxnId="{4E998A2F-34EB-4BEE-9B46-6148D2A06AEA}">
      <dgm:prSet/>
      <dgm:spPr/>
      <dgm:t>
        <a:bodyPr/>
        <a:lstStyle/>
        <a:p>
          <a:endParaRPr lang="en-US"/>
        </a:p>
      </dgm:t>
    </dgm:pt>
    <dgm:pt modelId="{35FA3113-C5A9-49DC-8312-065CA2377543}" type="sibTrans" cxnId="{4E998A2F-34EB-4BEE-9B46-6148D2A06AEA}">
      <dgm:prSet/>
      <dgm:spPr/>
      <dgm:t>
        <a:bodyPr/>
        <a:lstStyle/>
        <a:p>
          <a:endParaRPr lang="en-US"/>
        </a:p>
      </dgm:t>
    </dgm:pt>
    <dgm:pt modelId="{CEA53BD1-09D0-4E0C-BE5A-E5C0149CE9C6}">
      <dgm:prSet/>
      <dgm:spPr/>
      <dgm:t>
        <a:bodyPr/>
        <a:lstStyle/>
        <a:p>
          <a:r>
            <a:rPr lang="en-US" dirty="0">
              <a:highlight>
                <a:srgbClr val="33CC33"/>
              </a:highlight>
            </a:rPr>
            <a:t>WCTS</a:t>
          </a:r>
        </a:p>
      </dgm:t>
    </dgm:pt>
    <dgm:pt modelId="{7539A508-EF82-4E62-962D-F5770581B472}" type="parTrans" cxnId="{550D4CAE-76D4-44D5-B832-6F0D5121D5F2}">
      <dgm:prSet/>
      <dgm:spPr/>
      <dgm:t>
        <a:bodyPr/>
        <a:lstStyle/>
        <a:p>
          <a:endParaRPr lang="en-US"/>
        </a:p>
      </dgm:t>
    </dgm:pt>
    <dgm:pt modelId="{B38D6DCC-5118-456C-8681-DC56D59A6EEA}" type="sibTrans" cxnId="{550D4CAE-76D4-44D5-B832-6F0D5121D5F2}">
      <dgm:prSet/>
      <dgm:spPr/>
      <dgm:t>
        <a:bodyPr/>
        <a:lstStyle/>
        <a:p>
          <a:endParaRPr lang="en-US"/>
        </a:p>
      </dgm:t>
    </dgm:pt>
    <dgm:pt modelId="{DF4B872B-9121-41D3-BB45-C45BD7CC4AB3}" type="pres">
      <dgm:prSet presAssocID="{B922CF3D-59BC-4EBF-A7F0-FAFDA08B6183}" presName="root" presStyleCnt="0">
        <dgm:presLayoutVars>
          <dgm:dir/>
          <dgm:resizeHandles val="exact"/>
        </dgm:presLayoutVars>
      </dgm:prSet>
      <dgm:spPr/>
    </dgm:pt>
    <dgm:pt modelId="{816D1B89-9DF4-4A34-AA49-1B551FE893C4}" type="pres">
      <dgm:prSet presAssocID="{D6CEA983-CB78-4C4E-8C7A-C38829080762}" presName="compNode" presStyleCnt="0"/>
      <dgm:spPr/>
    </dgm:pt>
    <dgm:pt modelId="{C61C4347-CADA-4623-943F-5392A5EBD9F6}" type="pres">
      <dgm:prSet presAssocID="{D6CEA983-CB78-4C4E-8C7A-C38829080762}" presName="bgRect" presStyleLbl="bgShp" presStyleIdx="0" presStyleCnt="4"/>
      <dgm:spPr/>
    </dgm:pt>
    <dgm:pt modelId="{E60CB212-983A-414C-AA95-4CD5BD4438FA}" type="pres">
      <dgm:prSet presAssocID="{D6CEA983-CB78-4C4E-8C7A-C3882908076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a:ext>
      </dgm:extLst>
    </dgm:pt>
    <dgm:pt modelId="{9128115A-95DD-4D54-9C78-45EE87430BF5}" type="pres">
      <dgm:prSet presAssocID="{D6CEA983-CB78-4C4E-8C7A-C38829080762}" presName="spaceRect" presStyleCnt="0"/>
      <dgm:spPr/>
    </dgm:pt>
    <dgm:pt modelId="{B6F2C55D-7B15-40B1-8E57-77F04F8AAAEA}" type="pres">
      <dgm:prSet presAssocID="{D6CEA983-CB78-4C4E-8C7A-C38829080762}" presName="parTx" presStyleLbl="revTx" presStyleIdx="0" presStyleCnt="8">
        <dgm:presLayoutVars>
          <dgm:chMax val="0"/>
          <dgm:chPref val="0"/>
        </dgm:presLayoutVars>
      </dgm:prSet>
      <dgm:spPr/>
    </dgm:pt>
    <dgm:pt modelId="{61A917DD-6D60-4335-B9DB-D068F2F4697F}" type="pres">
      <dgm:prSet presAssocID="{D6CEA983-CB78-4C4E-8C7A-C38829080762}" presName="desTx" presStyleLbl="revTx" presStyleIdx="1" presStyleCnt="8">
        <dgm:presLayoutVars/>
      </dgm:prSet>
      <dgm:spPr/>
    </dgm:pt>
    <dgm:pt modelId="{AC435147-3EC0-4E4D-9FC6-5C236A60D0BA}" type="pres">
      <dgm:prSet presAssocID="{05A8CCB6-1476-47B6-900E-A06826DB7C6C}" presName="sibTrans" presStyleCnt="0"/>
      <dgm:spPr/>
    </dgm:pt>
    <dgm:pt modelId="{FE6938BA-C4D7-4FF0-9D05-2CEF9C138666}" type="pres">
      <dgm:prSet presAssocID="{EA66279E-2CBF-475D-A108-323908EC30AB}" presName="compNode" presStyleCnt="0"/>
      <dgm:spPr/>
    </dgm:pt>
    <dgm:pt modelId="{3D0C8B1A-A230-4A2B-B54B-BAD0148F9B61}" type="pres">
      <dgm:prSet presAssocID="{EA66279E-2CBF-475D-A108-323908EC30AB}" presName="bgRect" presStyleLbl="bgShp" presStyleIdx="1" presStyleCnt="4"/>
      <dgm:spPr/>
    </dgm:pt>
    <dgm:pt modelId="{4C6B175D-CA9F-4D56-9EF6-E1ECF70A4A61}" type="pres">
      <dgm:prSet presAssocID="{EA66279E-2CBF-475D-A108-323908EC30A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assroom"/>
        </a:ext>
      </dgm:extLst>
    </dgm:pt>
    <dgm:pt modelId="{A19584A2-513B-4339-ADE1-77EDFAB47905}" type="pres">
      <dgm:prSet presAssocID="{EA66279E-2CBF-475D-A108-323908EC30AB}" presName="spaceRect" presStyleCnt="0"/>
      <dgm:spPr/>
    </dgm:pt>
    <dgm:pt modelId="{91085672-2D5A-4B24-9905-3F15F9528B8F}" type="pres">
      <dgm:prSet presAssocID="{EA66279E-2CBF-475D-A108-323908EC30AB}" presName="parTx" presStyleLbl="revTx" presStyleIdx="2" presStyleCnt="8">
        <dgm:presLayoutVars>
          <dgm:chMax val="0"/>
          <dgm:chPref val="0"/>
        </dgm:presLayoutVars>
      </dgm:prSet>
      <dgm:spPr/>
    </dgm:pt>
    <dgm:pt modelId="{9DF0E40E-73C4-45FB-89E5-ABA3297D140A}" type="pres">
      <dgm:prSet presAssocID="{EA66279E-2CBF-475D-A108-323908EC30AB}" presName="desTx" presStyleLbl="revTx" presStyleIdx="3" presStyleCnt="8">
        <dgm:presLayoutVars/>
      </dgm:prSet>
      <dgm:spPr/>
    </dgm:pt>
    <dgm:pt modelId="{8E99C408-E6A9-446D-AE98-0166C4A2C0B3}" type="pres">
      <dgm:prSet presAssocID="{EEDE9928-1115-471B-87AC-95731B6AC26B}" presName="sibTrans" presStyleCnt="0"/>
      <dgm:spPr/>
    </dgm:pt>
    <dgm:pt modelId="{1222AF64-58CD-4C3A-8EB5-2092B398EEEA}" type="pres">
      <dgm:prSet presAssocID="{4EA91CCA-1AE5-4032-999F-CB88A730D750}" presName="compNode" presStyleCnt="0"/>
      <dgm:spPr/>
    </dgm:pt>
    <dgm:pt modelId="{784B60A3-9139-4257-B0BA-A81762CE2188}" type="pres">
      <dgm:prSet presAssocID="{4EA91CCA-1AE5-4032-999F-CB88A730D750}" presName="bgRect" presStyleLbl="bgShp" presStyleIdx="2" presStyleCnt="4"/>
      <dgm:spPr/>
    </dgm:pt>
    <dgm:pt modelId="{ECAA0230-134E-4D11-BD16-0367E43F7969}" type="pres">
      <dgm:prSet presAssocID="{4EA91CCA-1AE5-4032-999F-CB88A730D7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9A253917-AA4C-4881-9585-917B614D6C62}" type="pres">
      <dgm:prSet presAssocID="{4EA91CCA-1AE5-4032-999F-CB88A730D750}" presName="spaceRect" presStyleCnt="0"/>
      <dgm:spPr/>
    </dgm:pt>
    <dgm:pt modelId="{BFD07D5E-BF5E-4D1E-A1C4-759AC849BF89}" type="pres">
      <dgm:prSet presAssocID="{4EA91CCA-1AE5-4032-999F-CB88A730D750}" presName="parTx" presStyleLbl="revTx" presStyleIdx="4" presStyleCnt="8">
        <dgm:presLayoutVars>
          <dgm:chMax val="0"/>
          <dgm:chPref val="0"/>
        </dgm:presLayoutVars>
      </dgm:prSet>
      <dgm:spPr/>
    </dgm:pt>
    <dgm:pt modelId="{B69F23CF-7DD8-479D-A63F-16CAEFA16178}" type="pres">
      <dgm:prSet presAssocID="{4EA91CCA-1AE5-4032-999F-CB88A730D750}" presName="desTx" presStyleLbl="revTx" presStyleIdx="5" presStyleCnt="8">
        <dgm:presLayoutVars/>
      </dgm:prSet>
      <dgm:spPr/>
    </dgm:pt>
    <dgm:pt modelId="{170783BA-8BB1-4062-BCB8-97477D198733}" type="pres">
      <dgm:prSet presAssocID="{9798440B-6550-406B-BFCB-7F577385B545}" presName="sibTrans" presStyleCnt="0"/>
      <dgm:spPr/>
    </dgm:pt>
    <dgm:pt modelId="{C4C963D3-A818-4837-AA6C-D890A283B065}" type="pres">
      <dgm:prSet presAssocID="{7038D4B8-2D2B-4971-AC4C-5E87A93AB568}" presName="compNode" presStyleCnt="0"/>
      <dgm:spPr/>
    </dgm:pt>
    <dgm:pt modelId="{F32B7D5C-4A44-43A0-8E89-9836C7228B42}" type="pres">
      <dgm:prSet presAssocID="{7038D4B8-2D2B-4971-AC4C-5E87A93AB568}" presName="bgRect" presStyleLbl="bgShp" presStyleIdx="3" presStyleCnt="4"/>
      <dgm:spPr/>
    </dgm:pt>
    <dgm:pt modelId="{9BF19870-9655-4656-A2D4-AA1A345CB7AA}" type="pres">
      <dgm:prSet presAssocID="{7038D4B8-2D2B-4971-AC4C-5E87A93AB56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a:ext>
      </dgm:extLst>
    </dgm:pt>
    <dgm:pt modelId="{F6902612-1C51-4E65-A5A8-FCE7305CA823}" type="pres">
      <dgm:prSet presAssocID="{7038D4B8-2D2B-4971-AC4C-5E87A93AB568}" presName="spaceRect" presStyleCnt="0"/>
      <dgm:spPr/>
    </dgm:pt>
    <dgm:pt modelId="{77CDECE5-138B-409D-A769-876083A7EF3E}" type="pres">
      <dgm:prSet presAssocID="{7038D4B8-2D2B-4971-AC4C-5E87A93AB568}" presName="parTx" presStyleLbl="revTx" presStyleIdx="6" presStyleCnt="8">
        <dgm:presLayoutVars>
          <dgm:chMax val="0"/>
          <dgm:chPref val="0"/>
        </dgm:presLayoutVars>
      </dgm:prSet>
      <dgm:spPr/>
    </dgm:pt>
    <dgm:pt modelId="{563CEE70-6439-4F82-B3A7-BAD7124B0FD3}" type="pres">
      <dgm:prSet presAssocID="{7038D4B8-2D2B-4971-AC4C-5E87A93AB568}" presName="desTx" presStyleLbl="revTx" presStyleIdx="7" presStyleCnt="8">
        <dgm:presLayoutVars/>
      </dgm:prSet>
      <dgm:spPr/>
    </dgm:pt>
  </dgm:ptLst>
  <dgm:cxnLst>
    <dgm:cxn modelId="{BC764601-14AD-41CF-8B36-0EB0739A0EB6}" srcId="{B922CF3D-59BC-4EBF-A7F0-FAFDA08B6183}" destId="{4EA91CCA-1AE5-4032-999F-CB88A730D750}" srcOrd="2" destOrd="0" parTransId="{2875B8EB-E99B-4BEB-93DA-3035F2334783}" sibTransId="{9798440B-6550-406B-BFCB-7F577385B545}"/>
    <dgm:cxn modelId="{DA212103-2AFD-42E8-9DA3-B30D1C6ABDAA}" type="presOf" srcId="{CEA53BD1-09D0-4E0C-BE5A-E5C0149CE9C6}" destId="{563CEE70-6439-4F82-B3A7-BAD7124B0FD3}" srcOrd="0" destOrd="1" presId="urn:microsoft.com/office/officeart/2018/2/layout/IconVerticalSolidList"/>
    <dgm:cxn modelId="{4980080A-0FF8-46F0-BF51-C183B3526FEC}" type="presOf" srcId="{2FD3A919-DF57-4B49-9B70-041A83F1A5E7}" destId="{61A917DD-6D60-4335-B9DB-D068F2F4697F}" srcOrd="0" destOrd="3" presId="urn:microsoft.com/office/officeart/2018/2/layout/IconVerticalSolidList"/>
    <dgm:cxn modelId="{FCA99310-3C5E-4239-B5A2-48FAC90CAAD3}" srcId="{D6CEA983-CB78-4C4E-8C7A-C38829080762}" destId="{E193BD76-4626-4343-A181-6E430E634916}" srcOrd="0" destOrd="0" parTransId="{83106E3B-5E88-4BA0-9B93-85D4F8A6650E}" sibTransId="{6A5854C4-4A1F-4766-9FD7-FE07926F052B}"/>
    <dgm:cxn modelId="{31B1B110-62F5-4BE0-BE04-CE8EF889D690}" srcId="{4EA91CCA-1AE5-4032-999F-CB88A730D750}" destId="{2921B771-11A0-477A-A44B-E044E6E931A0}" srcOrd="3" destOrd="0" parTransId="{819C5CC9-E6FB-443B-8AAA-D17987F0FD7F}" sibTransId="{4F2F305D-A3CB-4F65-9DDF-9A841E02F86C}"/>
    <dgm:cxn modelId="{66190B17-6DBB-4556-867E-7FBE62D98B2B}" type="presOf" srcId="{FD14A753-A556-45F5-938C-D71F088A6621}" destId="{B69F23CF-7DD8-479D-A63F-16CAEFA16178}" srcOrd="0" destOrd="4" presId="urn:microsoft.com/office/officeart/2018/2/layout/IconVerticalSolidList"/>
    <dgm:cxn modelId="{B9665B24-CA7D-45C1-9508-93FD075D3DCB}" srcId="{4EA91CCA-1AE5-4032-999F-CB88A730D750}" destId="{EC12A2D9-0977-44EC-8BA0-6D3996365B3B}" srcOrd="2" destOrd="0" parTransId="{B81E322C-98B6-458D-9667-9A48BD47AEA5}" sibTransId="{365EAC7D-41C9-489F-8790-6B2E2B54ECEC}"/>
    <dgm:cxn modelId="{F0DE5924-E3E6-4B49-8CA3-9E579A733E57}" srcId="{D6CEA983-CB78-4C4E-8C7A-C38829080762}" destId="{EA112F7D-E975-49BB-BAF3-FE0E8173AC65}" srcOrd="2" destOrd="0" parTransId="{D3681D7B-15CB-46D6-830C-39D8E787072B}" sibTransId="{E7C5BF86-F702-49EF-A1D3-825BDED6B42E}"/>
    <dgm:cxn modelId="{31BFE129-B927-4673-B916-7AF63FBAC3E9}" srcId="{D6CEA983-CB78-4C4E-8C7A-C38829080762}" destId="{0DB7A638-7481-4CEF-9284-DCE668FF30B0}" srcOrd="4" destOrd="0" parTransId="{AB64E212-F23F-40AD-B3D7-15FC3EE6AE2B}" sibTransId="{9504740B-5A9E-4127-BF12-04CB332668E7}"/>
    <dgm:cxn modelId="{6F52732B-AED9-4604-BBD1-9A40E20285D2}" type="presOf" srcId="{B922CF3D-59BC-4EBF-A7F0-FAFDA08B6183}" destId="{DF4B872B-9121-41D3-BB45-C45BD7CC4AB3}" srcOrd="0" destOrd="0" presId="urn:microsoft.com/office/officeart/2018/2/layout/IconVerticalSolidList"/>
    <dgm:cxn modelId="{CF786F2D-4FAE-4D6A-869E-3E18E72A36F5}" type="presOf" srcId="{676CE3E4-6279-4C9A-AD83-D7A84D92DBD3}" destId="{563CEE70-6439-4F82-B3A7-BAD7124B0FD3}" srcOrd="0" destOrd="0" presId="urn:microsoft.com/office/officeart/2018/2/layout/IconVerticalSolidList"/>
    <dgm:cxn modelId="{4E998A2F-34EB-4BEE-9B46-6148D2A06AEA}" srcId="{7038D4B8-2D2B-4971-AC4C-5E87A93AB568}" destId="{676CE3E4-6279-4C9A-AD83-D7A84D92DBD3}" srcOrd="0" destOrd="0" parTransId="{3DEA6423-BB6C-413D-BC8E-96AA86C46EFE}" sibTransId="{35FA3113-C5A9-49DC-8312-065CA2377543}"/>
    <dgm:cxn modelId="{0117A530-6FB1-4E0E-93FF-902A7B14D7AF}" type="presOf" srcId="{EA112F7D-E975-49BB-BAF3-FE0E8173AC65}" destId="{61A917DD-6D60-4335-B9DB-D068F2F4697F}" srcOrd="0" destOrd="2" presId="urn:microsoft.com/office/officeart/2018/2/layout/IconVerticalSolidList"/>
    <dgm:cxn modelId="{87072C3D-2D00-498A-BD60-80AE51E2774B}" type="presOf" srcId="{EC12A2D9-0977-44EC-8BA0-6D3996365B3B}" destId="{B69F23CF-7DD8-479D-A63F-16CAEFA16178}" srcOrd="0" destOrd="2" presId="urn:microsoft.com/office/officeart/2018/2/layout/IconVerticalSolidList"/>
    <dgm:cxn modelId="{6F08905E-7744-416C-991A-C0E6F79FA6B6}" type="presOf" srcId="{4EA91CCA-1AE5-4032-999F-CB88A730D750}" destId="{BFD07D5E-BF5E-4D1E-A1C4-759AC849BF89}" srcOrd="0" destOrd="0" presId="urn:microsoft.com/office/officeart/2018/2/layout/IconVerticalSolidList"/>
    <dgm:cxn modelId="{711D1041-2A83-461D-BA9A-F1A5F8395E22}" type="presOf" srcId="{EE6D9C1B-F56A-48FA-B08C-E9AE1650F044}" destId="{B69F23CF-7DD8-479D-A63F-16CAEFA16178}" srcOrd="0" destOrd="0" presId="urn:microsoft.com/office/officeart/2018/2/layout/IconVerticalSolidList"/>
    <dgm:cxn modelId="{27B22C61-42E9-4406-A0F2-39018B5F48A9}" srcId="{B922CF3D-59BC-4EBF-A7F0-FAFDA08B6183}" destId="{EA66279E-2CBF-475D-A108-323908EC30AB}" srcOrd="1" destOrd="0" parTransId="{5F8F01B3-8CAF-49B7-A34E-57261B7FC303}" sibTransId="{EEDE9928-1115-471B-87AC-95731B6AC26B}"/>
    <dgm:cxn modelId="{7CFE3848-D895-49B2-9EBD-68623DB5032D}" srcId="{4EA91CCA-1AE5-4032-999F-CB88A730D750}" destId="{FD14A753-A556-45F5-938C-D71F088A6621}" srcOrd="4" destOrd="0" parTransId="{79321A1B-DB02-46A6-8F33-9D0F38FA5BF2}" sibTransId="{BF617EED-2592-4D49-A188-83013CAA8084}"/>
    <dgm:cxn modelId="{F5E4D548-05AD-4AD1-91C1-7BE596883735}" type="presOf" srcId="{C7C39856-789D-46B8-BCC2-6696D72D2FC5}" destId="{B69F23CF-7DD8-479D-A63F-16CAEFA16178}" srcOrd="0" destOrd="1" presId="urn:microsoft.com/office/officeart/2018/2/layout/IconVerticalSolidList"/>
    <dgm:cxn modelId="{E82DF94A-469F-4679-AA42-4F9D6715397C}" type="presOf" srcId="{E193BD76-4626-4343-A181-6E430E634916}" destId="{61A917DD-6D60-4335-B9DB-D068F2F4697F}" srcOrd="0" destOrd="0" presId="urn:microsoft.com/office/officeart/2018/2/layout/IconVerticalSolidList"/>
    <dgm:cxn modelId="{5A8D6C76-6BC3-40F5-994E-382ECC640EA7}" srcId="{B922CF3D-59BC-4EBF-A7F0-FAFDA08B6183}" destId="{D6CEA983-CB78-4C4E-8C7A-C38829080762}" srcOrd="0" destOrd="0" parTransId="{B3A73216-737A-4C49-B0C6-A37A2E94FAE1}" sibTransId="{05A8CCB6-1476-47B6-900E-A06826DB7C6C}"/>
    <dgm:cxn modelId="{DB6C7059-190F-4306-A7E1-E58F436B51F1}" type="presOf" srcId="{2921B771-11A0-477A-A44B-E044E6E931A0}" destId="{B69F23CF-7DD8-479D-A63F-16CAEFA16178}" srcOrd="0" destOrd="3" presId="urn:microsoft.com/office/officeart/2018/2/layout/IconVerticalSolidList"/>
    <dgm:cxn modelId="{96329D94-DCB8-468B-8B61-150D09531783}" type="presOf" srcId="{D6CEA983-CB78-4C4E-8C7A-C38829080762}" destId="{B6F2C55D-7B15-40B1-8E57-77F04F8AAAEA}" srcOrd="0" destOrd="0" presId="urn:microsoft.com/office/officeart/2018/2/layout/IconVerticalSolidList"/>
    <dgm:cxn modelId="{5EBE599B-5846-41A5-9CDE-B665A2D79569}" type="presOf" srcId="{A66AB3FC-07C5-492E-86BE-31104B53F8D6}" destId="{61A917DD-6D60-4335-B9DB-D068F2F4697F}" srcOrd="0" destOrd="1" presId="urn:microsoft.com/office/officeart/2018/2/layout/IconVerticalSolidList"/>
    <dgm:cxn modelId="{B914A49E-BA70-4F9C-AAF9-BA0EE07DEFF7}" type="presOf" srcId="{7038D4B8-2D2B-4971-AC4C-5E87A93AB568}" destId="{77CDECE5-138B-409D-A769-876083A7EF3E}" srcOrd="0" destOrd="0" presId="urn:microsoft.com/office/officeart/2018/2/layout/IconVerticalSolidList"/>
    <dgm:cxn modelId="{B305C1A3-EA77-48B9-96AC-2A9BFB3B320C}" type="presOf" srcId="{8F860D9C-B116-47B0-9B13-C521E666A1B2}" destId="{9DF0E40E-73C4-45FB-89E5-ABA3297D140A}" srcOrd="0" destOrd="1" presId="urn:microsoft.com/office/officeart/2018/2/layout/IconVerticalSolidList"/>
    <dgm:cxn modelId="{3F3167AA-17C9-4637-9E02-106E4B99A380}" srcId="{EA66279E-2CBF-475D-A108-323908EC30AB}" destId="{4E33BFB6-2DE6-4693-9BB1-5D6D7BD12DD0}" srcOrd="0" destOrd="0" parTransId="{BB2FAF4E-F4C4-41E0-A1AE-FCEA6220ACAF}" sibTransId="{C6F6953D-94CC-4435-AB1C-F1B69B9E9F48}"/>
    <dgm:cxn modelId="{550D4CAE-76D4-44D5-B832-6F0D5121D5F2}" srcId="{7038D4B8-2D2B-4971-AC4C-5E87A93AB568}" destId="{CEA53BD1-09D0-4E0C-BE5A-E5C0149CE9C6}" srcOrd="1" destOrd="0" parTransId="{7539A508-EF82-4E62-962D-F5770581B472}" sibTransId="{B38D6DCC-5118-456C-8681-DC56D59A6EEA}"/>
    <dgm:cxn modelId="{D21DC9B5-415C-40BB-9D82-9186D1164719}" type="presOf" srcId="{EA66279E-2CBF-475D-A108-323908EC30AB}" destId="{91085672-2D5A-4B24-9905-3F15F9528B8F}" srcOrd="0" destOrd="0" presId="urn:microsoft.com/office/officeart/2018/2/layout/IconVerticalSolidList"/>
    <dgm:cxn modelId="{FE6D83C6-9E46-4334-8629-A8A72A639E0E}" srcId="{D6CEA983-CB78-4C4E-8C7A-C38829080762}" destId="{A66AB3FC-07C5-492E-86BE-31104B53F8D6}" srcOrd="1" destOrd="0" parTransId="{7E321DDB-281F-4DB7-AC2E-4103C89C9435}" sibTransId="{81E13F6F-F0C6-4E65-8663-6121C9F8C139}"/>
    <dgm:cxn modelId="{C9B869CB-3CF4-4471-A669-677CF11106AF}" srcId="{B922CF3D-59BC-4EBF-A7F0-FAFDA08B6183}" destId="{7038D4B8-2D2B-4971-AC4C-5E87A93AB568}" srcOrd="3" destOrd="0" parTransId="{5EE6DD7D-4BCC-4A83-8F18-5309736DC673}" sibTransId="{5C695417-31C0-443D-9C52-57C2105048F5}"/>
    <dgm:cxn modelId="{845D0BD1-BE21-47F7-AA47-62EFF5F0001B}" srcId="{EA66279E-2CBF-475D-A108-323908EC30AB}" destId="{8F860D9C-B116-47B0-9B13-C521E666A1B2}" srcOrd="1" destOrd="0" parTransId="{6CA51458-75BD-4508-A7B7-27540644AC93}" sibTransId="{DBF47F64-4577-4098-BA3C-07E9B3DC4134}"/>
    <dgm:cxn modelId="{070079D4-CD1F-4DE8-9423-02B38F7ECE45}" type="presOf" srcId="{0DB7A638-7481-4CEF-9284-DCE668FF30B0}" destId="{61A917DD-6D60-4335-B9DB-D068F2F4697F}" srcOrd="0" destOrd="4" presId="urn:microsoft.com/office/officeart/2018/2/layout/IconVerticalSolidList"/>
    <dgm:cxn modelId="{DAB125E0-E35F-4D04-9E6B-BA2D98E54626}" srcId="{4EA91CCA-1AE5-4032-999F-CB88A730D750}" destId="{C7C39856-789D-46B8-BCC2-6696D72D2FC5}" srcOrd="1" destOrd="0" parTransId="{0D3A230C-4D03-4CBB-B2E7-B53F59B4C61A}" sibTransId="{EFD56D12-366B-4D52-8FDC-79C9767BE6FB}"/>
    <dgm:cxn modelId="{E60DD2F2-91EE-45EC-9123-09B616F1699F}" type="presOf" srcId="{4E33BFB6-2DE6-4693-9BB1-5D6D7BD12DD0}" destId="{9DF0E40E-73C4-45FB-89E5-ABA3297D140A}" srcOrd="0" destOrd="0" presId="urn:microsoft.com/office/officeart/2018/2/layout/IconVerticalSolidList"/>
    <dgm:cxn modelId="{8A71F9F8-08CD-409C-B17B-90982E8CEBF1}" srcId="{D6CEA983-CB78-4C4E-8C7A-C38829080762}" destId="{2FD3A919-DF57-4B49-9B70-041A83F1A5E7}" srcOrd="3" destOrd="0" parTransId="{B78F894C-A811-4343-BF27-5A894A452197}" sibTransId="{BFCBB70C-5D45-4DBB-B069-F2CA1456406C}"/>
    <dgm:cxn modelId="{4FF5B6FC-7982-4E26-84D1-6601012C2AA7}" srcId="{4EA91CCA-1AE5-4032-999F-CB88A730D750}" destId="{EE6D9C1B-F56A-48FA-B08C-E9AE1650F044}" srcOrd="0" destOrd="0" parTransId="{11D0B108-9904-4D7A-8DE9-9B925B7258A1}" sibTransId="{93704EC0-4EC5-4614-80A1-7ACFF1A1DA8E}"/>
    <dgm:cxn modelId="{52FBB048-A01E-42B0-9F69-25E00E4E6D7E}" type="presParOf" srcId="{DF4B872B-9121-41D3-BB45-C45BD7CC4AB3}" destId="{816D1B89-9DF4-4A34-AA49-1B551FE893C4}" srcOrd="0" destOrd="0" presId="urn:microsoft.com/office/officeart/2018/2/layout/IconVerticalSolidList"/>
    <dgm:cxn modelId="{B6420198-3308-4247-9F4F-FB9ACD7A63F0}" type="presParOf" srcId="{816D1B89-9DF4-4A34-AA49-1B551FE893C4}" destId="{C61C4347-CADA-4623-943F-5392A5EBD9F6}" srcOrd="0" destOrd="0" presId="urn:microsoft.com/office/officeart/2018/2/layout/IconVerticalSolidList"/>
    <dgm:cxn modelId="{9602C1B4-5ECF-42F7-BB86-97BE8CC5AE17}" type="presParOf" srcId="{816D1B89-9DF4-4A34-AA49-1B551FE893C4}" destId="{E60CB212-983A-414C-AA95-4CD5BD4438FA}" srcOrd="1" destOrd="0" presId="urn:microsoft.com/office/officeart/2018/2/layout/IconVerticalSolidList"/>
    <dgm:cxn modelId="{B9EA7870-FB0B-4856-8266-D10956222AEF}" type="presParOf" srcId="{816D1B89-9DF4-4A34-AA49-1B551FE893C4}" destId="{9128115A-95DD-4D54-9C78-45EE87430BF5}" srcOrd="2" destOrd="0" presId="urn:microsoft.com/office/officeart/2018/2/layout/IconVerticalSolidList"/>
    <dgm:cxn modelId="{BE0EF5C4-1BA0-4408-8FD6-22DD037A047E}" type="presParOf" srcId="{816D1B89-9DF4-4A34-AA49-1B551FE893C4}" destId="{B6F2C55D-7B15-40B1-8E57-77F04F8AAAEA}" srcOrd="3" destOrd="0" presId="urn:microsoft.com/office/officeart/2018/2/layout/IconVerticalSolidList"/>
    <dgm:cxn modelId="{5886291B-1503-4DB1-85CD-67FBEE98DD23}" type="presParOf" srcId="{816D1B89-9DF4-4A34-AA49-1B551FE893C4}" destId="{61A917DD-6D60-4335-B9DB-D068F2F4697F}" srcOrd="4" destOrd="0" presId="urn:microsoft.com/office/officeart/2018/2/layout/IconVerticalSolidList"/>
    <dgm:cxn modelId="{3D888647-45FC-4E96-BD92-E864874484E2}" type="presParOf" srcId="{DF4B872B-9121-41D3-BB45-C45BD7CC4AB3}" destId="{AC435147-3EC0-4E4D-9FC6-5C236A60D0BA}" srcOrd="1" destOrd="0" presId="urn:microsoft.com/office/officeart/2018/2/layout/IconVerticalSolidList"/>
    <dgm:cxn modelId="{711A4A44-5F76-49DA-9D24-8F72DB22D25D}" type="presParOf" srcId="{DF4B872B-9121-41D3-BB45-C45BD7CC4AB3}" destId="{FE6938BA-C4D7-4FF0-9D05-2CEF9C138666}" srcOrd="2" destOrd="0" presId="urn:microsoft.com/office/officeart/2018/2/layout/IconVerticalSolidList"/>
    <dgm:cxn modelId="{0BF82482-B65E-400C-AB07-89F4B7AC7002}" type="presParOf" srcId="{FE6938BA-C4D7-4FF0-9D05-2CEF9C138666}" destId="{3D0C8B1A-A230-4A2B-B54B-BAD0148F9B61}" srcOrd="0" destOrd="0" presId="urn:microsoft.com/office/officeart/2018/2/layout/IconVerticalSolidList"/>
    <dgm:cxn modelId="{B1300E7C-6657-4F8B-8F92-96C65C13BBE9}" type="presParOf" srcId="{FE6938BA-C4D7-4FF0-9D05-2CEF9C138666}" destId="{4C6B175D-CA9F-4D56-9EF6-E1ECF70A4A61}" srcOrd="1" destOrd="0" presId="urn:microsoft.com/office/officeart/2018/2/layout/IconVerticalSolidList"/>
    <dgm:cxn modelId="{4C74C0B5-C3F2-496C-9D08-F48FFA25555D}" type="presParOf" srcId="{FE6938BA-C4D7-4FF0-9D05-2CEF9C138666}" destId="{A19584A2-513B-4339-ADE1-77EDFAB47905}" srcOrd="2" destOrd="0" presId="urn:microsoft.com/office/officeart/2018/2/layout/IconVerticalSolidList"/>
    <dgm:cxn modelId="{3FB7EBD8-1790-42F9-9323-8E7ED96DBA67}" type="presParOf" srcId="{FE6938BA-C4D7-4FF0-9D05-2CEF9C138666}" destId="{91085672-2D5A-4B24-9905-3F15F9528B8F}" srcOrd="3" destOrd="0" presId="urn:microsoft.com/office/officeart/2018/2/layout/IconVerticalSolidList"/>
    <dgm:cxn modelId="{69336D85-EE61-4C1B-B6A3-3C6DC816DD0B}" type="presParOf" srcId="{FE6938BA-C4D7-4FF0-9D05-2CEF9C138666}" destId="{9DF0E40E-73C4-45FB-89E5-ABA3297D140A}" srcOrd="4" destOrd="0" presId="urn:microsoft.com/office/officeart/2018/2/layout/IconVerticalSolidList"/>
    <dgm:cxn modelId="{821C2F21-BA8C-4CA5-8396-C2FA0FF63E6C}" type="presParOf" srcId="{DF4B872B-9121-41D3-BB45-C45BD7CC4AB3}" destId="{8E99C408-E6A9-446D-AE98-0166C4A2C0B3}" srcOrd="3" destOrd="0" presId="urn:microsoft.com/office/officeart/2018/2/layout/IconVerticalSolidList"/>
    <dgm:cxn modelId="{2C2A62F7-4DED-4D19-840F-E9FAC1C251E0}" type="presParOf" srcId="{DF4B872B-9121-41D3-BB45-C45BD7CC4AB3}" destId="{1222AF64-58CD-4C3A-8EB5-2092B398EEEA}" srcOrd="4" destOrd="0" presId="urn:microsoft.com/office/officeart/2018/2/layout/IconVerticalSolidList"/>
    <dgm:cxn modelId="{03B83645-0B0A-4A40-9FC7-31AAE7A8F6D1}" type="presParOf" srcId="{1222AF64-58CD-4C3A-8EB5-2092B398EEEA}" destId="{784B60A3-9139-4257-B0BA-A81762CE2188}" srcOrd="0" destOrd="0" presId="urn:microsoft.com/office/officeart/2018/2/layout/IconVerticalSolidList"/>
    <dgm:cxn modelId="{7F8B196C-198F-4888-BDAC-CB1967FC1F86}" type="presParOf" srcId="{1222AF64-58CD-4C3A-8EB5-2092B398EEEA}" destId="{ECAA0230-134E-4D11-BD16-0367E43F7969}" srcOrd="1" destOrd="0" presId="urn:microsoft.com/office/officeart/2018/2/layout/IconVerticalSolidList"/>
    <dgm:cxn modelId="{F5E31E04-703F-4459-ACD3-46A025FC7BB5}" type="presParOf" srcId="{1222AF64-58CD-4C3A-8EB5-2092B398EEEA}" destId="{9A253917-AA4C-4881-9585-917B614D6C62}" srcOrd="2" destOrd="0" presId="urn:microsoft.com/office/officeart/2018/2/layout/IconVerticalSolidList"/>
    <dgm:cxn modelId="{3E0393A3-E25F-4C9C-A8C1-954C7F560F61}" type="presParOf" srcId="{1222AF64-58CD-4C3A-8EB5-2092B398EEEA}" destId="{BFD07D5E-BF5E-4D1E-A1C4-759AC849BF89}" srcOrd="3" destOrd="0" presId="urn:microsoft.com/office/officeart/2018/2/layout/IconVerticalSolidList"/>
    <dgm:cxn modelId="{948F1636-1DBD-405A-B347-33EFF0C011D8}" type="presParOf" srcId="{1222AF64-58CD-4C3A-8EB5-2092B398EEEA}" destId="{B69F23CF-7DD8-479D-A63F-16CAEFA16178}" srcOrd="4" destOrd="0" presId="urn:microsoft.com/office/officeart/2018/2/layout/IconVerticalSolidList"/>
    <dgm:cxn modelId="{3B8334F2-6D31-415B-A26E-509CD6B71A44}" type="presParOf" srcId="{DF4B872B-9121-41D3-BB45-C45BD7CC4AB3}" destId="{170783BA-8BB1-4062-BCB8-97477D198733}" srcOrd="5" destOrd="0" presId="urn:microsoft.com/office/officeart/2018/2/layout/IconVerticalSolidList"/>
    <dgm:cxn modelId="{1BE99CC8-8E39-4FC9-AD29-8C0D52384FE2}" type="presParOf" srcId="{DF4B872B-9121-41D3-BB45-C45BD7CC4AB3}" destId="{C4C963D3-A818-4837-AA6C-D890A283B065}" srcOrd="6" destOrd="0" presId="urn:microsoft.com/office/officeart/2018/2/layout/IconVerticalSolidList"/>
    <dgm:cxn modelId="{5C6A18EC-2208-4B4F-AE8B-6699549E92C7}" type="presParOf" srcId="{C4C963D3-A818-4837-AA6C-D890A283B065}" destId="{F32B7D5C-4A44-43A0-8E89-9836C7228B42}" srcOrd="0" destOrd="0" presId="urn:microsoft.com/office/officeart/2018/2/layout/IconVerticalSolidList"/>
    <dgm:cxn modelId="{5543E71A-C4E5-4B1F-ACB9-C33F2453E155}" type="presParOf" srcId="{C4C963D3-A818-4837-AA6C-D890A283B065}" destId="{9BF19870-9655-4656-A2D4-AA1A345CB7AA}" srcOrd="1" destOrd="0" presId="urn:microsoft.com/office/officeart/2018/2/layout/IconVerticalSolidList"/>
    <dgm:cxn modelId="{04123738-E6DC-40F9-9EB5-EFBB264F994C}" type="presParOf" srcId="{C4C963D3-A818-4837-AA6C-D890A283B065}" destId="{F6902612-1C51-4E65-A5A8-FCE7305CA823}" srcOrd="2" destOrd="0" presId="urn:microsoft.com/office/officeart/2018/2/layout/IconVerticalSolidList"/>
    <dgm:cxn modelId="{D36A5A7E-17B8-483A-BDDD-58B77D217619}" type="presParOf" srcId="{C4C963D3-A818-4837-AA6C-D890A283B065}" destId="{77CDECE5-138B-409D-A769-876083A7EF3E}" srcOrd="3" destOrd="0" presId="urn:microsoft.com/office/officeart/2018/2/layout/IconVerticalSolidList"/>
    <dgm:cxn modelId="{EE478EE2-7E3F-4A49-A690-EA565A1954E1}" type="presParOf" srcId="{C4C963D3-A818-4837-AA6C-D890A283B065}" destId="{563CEE70-6439-4F82-B3A7-BAD7124B0FD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E9AAB-A3BE-4F41-94ED-FAFA2D11324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6316113-93B3-409D-AA5A-BD520E2DF048}">
      <dgm:prSet/>
      <dgm:spPr/>
      <dgm:t>
        <a:bodyPr/>
        <a:lstStyle/>
        <a:p>
          <a:r>
            <a:rPr lang="en-US"/>
            <a:t>Technology and resource sharing planning </a:t>
          </a:r>
        </a:p>
      </dgm:t>
    </dgm:pt>
    <dgm:pt modelId="{6CB32965-EB48-4340-B25C-449009E84B33}" type="parTrans" cxnId="{DD6289FA-F855-43AC-9780-79647908DBBC}">
      <dgm:prSet/>
      <dgm:spPr/>
      <dgm:t>
        <a:bodyPr/>
        <a:lstStyle/>
        <a:p>
          <a:endParaRPr lang="en-US"/>
        </a:p>
      </dgm:t>
    </dgm:pt>
    <dgm:pt modelId="{11D554F6-D360-472E-BFD6-506858150596}" type="sibTrans" cxnId="{DD6289FA-F855-43AC-9780-79647908DBBC}">
      <dgm:prSet/>
      <dgm:spPr/>
      <dgm:t>
        <a:bodyPr/>
        <a:lstStyle/>
        <a:p>
          <a:endParaRPr lang="en-US"/>
        </a:p>
      </dgm:t>
    </dgm:pt>
    <dgm:pt modelId="{EAF2A8BB-C377-4307-B463-24D1D56DC2BA}">
      <dgm:prSet/>
      <dgm:spPr/>
      <dgm:t>
        <a:bodyPr/>
        <a:lstStyle/>
        <a:p>
          <a:r>
            <a:rPr lang="en-US"/>
            <a:t>Referral or routing of reference and interlibrary loan requests </a:t>
          </a:r>
        </a:p>
      </dgm:t>
    </dgm:pt>
    <dgm:pt modelId="{BE1440A3-3D12-46EC-9123-05ED46E2667A}" type="parTrans" cxnId="{53D34543-E9C9-4ACC-B6D1-A1B79A3D802E}">
      <dgm:prSet/>
      <dgm:spPr/>
      <dgm:t>
        <a:bodyPr/>
        <a:lstStyle/>
        <a:p>
          <a:endParaRPr lang="en-US"/>
        </a:p>
      </dgm:t>
    </dgm:pt>
    <dgm:pt modelId="{029AD079-7E5F-4E5B-B34B-B50E385D1AE3}" type="sibTrans" cxnId="{53D34543-E9C9-4ACC-B6D1-A1B79A3D802E}">
      <dgm:prSet/>
      <dgm:spPr/>
      <dgm:t>
        <a:bodyPr/>
        <a:lstStyle/>
        <a:p>
          <a:endParaRPr lang="en-US"/>
        </a:p>
      </dgm:t>
    </dgm:pt>
    <dgm:pt modelId="{F70745FD-293E-44E3-89B4-B10E5CE180CA}">
      <dgm:prSet/>
      <dgm:spPr/>
      <dgm:t>
        <a:bodyPr/>
        <a:lstStyle/>
        <a:p>
          <a:r>
            <a:rPr lang="en-US"/>
            <a:t>Electronic delivery of information and physical delivery of library materials </a:t>
          </a:r>
        </a:p>
      </dgm:t>
    </dgm:pt>
    <dgm:pt modelId="{DAF2E942-38F1-4249-AB36-48B69980D7CB}" type="parTrans" cxnId="{5031EBAF-CB08-48AB-8535-26828C09D63F}">
      <dgm:prSet/>
      <dgm:spPr/>
      <dgm:t>
        <a:bodyPr/>
        <a:lstStyle/>
        <a:p>
          <a:endParaRPr lang="en-US"/>
        </a:p>
      </dgm:t>
    </dgm:pt>
    <dgm:pt modelId="{9DD3A876-6504-4D03-93DE-CC2C2172D916}" type="sibTrans" cxnId="{5031EBAF-CB08-48AB-8535-26828C09D63F}">
      <dgm:prSet/>
      <dgm:spPr/>
      <dgm:t>
        <a:bodyPr/>
        <a:lstStyle/>
        <a:p>
          <a:endParaRPr lang="en-US"/>
        </a:p>
      </dgm:t>
    </dgm:pt>
    <dgm:pt modelId="{647344BF-A483-45AD-BEA2-EF95E47B76A1}">
      <dgm:prSet/>
      <dgm:spPr/>
      <dgm:t>
        <a:bodyPr/>
        <a:lstStyle/>
        <a:p>
          <a:r>
            <a:rPr lang="en-US"/>
            <a:t>Training for member library staff and trustees </a:t>
          </a:r>
        </a:p>
      </dgm:t>
    </dgm:pt>
    <dgm:pt modelId="{113EB5DC-D6D1-45FA-ACCB-3D5C28E190D9}" type="parTrans" cxnId="{90F1EEE4-1F5F-41CF-94EC-D4510AE0F0AA}">
      <dgm:prSet/>
      <dgm:spPr/>
      <dgm:t>
        <a:bodyPr/>
        <a:lstStyle/>
        <a:p>
          <a:endParaRPr lang="en-US"/>
        </a:p>
      </dgm:t>
    </dgm:pt>
    <dgm:pt modelId="{0A2C1F64-D75C-425E-A6BA-C7FA906F2A31}" type="sibTrans" cxnId="{90F1EEE4-1F5F-41CF-94EC-D4510AE0F0AA}">
      <dgm:prSet/>
      <dgm:spPr/>
      <dgm:t>
        <a:bodyPr/>
        <a:lstStyle/>
        <a:p>
          <a:endParaRPr lang="en-US"/>
        </a:p>
      </dgm:t>
    </dgm:pt>
    <dgm:pt modelId="{AF13BDE8-0107-4028-879D-B1E91CAE9816}">
      <dgm:prSet/>
      <dgm:spPr/>
      <dgm:t>
        <a:bodyPr/>
        <a:lstStyle/>
        <a:p>
          <a:r>
            <a:rPr lang="en-US"/>
            <a:t>Professional consultant services </a:t>
          </a:r>
        </a:p>
      </dgm:t>
    </dgm:pt>
    <dgm:pt modelId="{4764DBDC-2407-48A4-8EBE-A926D5703E72}" type="parTrans" cxnId="{30E5768B-E7A0-4A35-B7A6-0159EBBEDA3A}">
      <dgm:prSet/>
      <dgm:spPr/>
      <dgm:t>
        <a:bodyPr/>
        <a:lstStyle/>
        <a:p>
          <a:endParaRPr lang="en-US"/>
        </a:p>
      </dgm:t>
    </dgm:pt>
    <dgm:pt modelId="{67DD09AD-5633-4B93-8AA7-511CEDB31153}" type="sibTrans" cxnId="{30E5768B-E7A0-4A35-B7A6-0159EBBEDA3A}">
      <dgm:prSet/>
      <dgm:spPr/>
      <dgm:t>
        <a:bodyPr/>
        <a:lstStyle/>
        <a:p>
          <a:endParaRPr lang="en-US"/>
        </a:p>
      </dgm:t>
    </dgm:pt>
    <dgm:pt modelId="{B65D11D3-482A-45BA-9FB5-D04861C03756}">
      <dgm:prSet/>
      <dgm:spPr/>
      <dgm:t>
        <a:bodyPr/>
        <a:lstStyle/>
        <a:p>
          <a:r>
            <a:rPr lang="en-US"/>
            <a:t>Support for library service to users with special needs </a:t>
          </a:r>
        </a:p>
      </dgm:t>
    </dgm:pt>
    <dgm:pt modelId="{AA8FD95B-1653-4D7A-9564-949645F3EC19}" type="parTrans" cxnId="{8882E193-D71A-4B22-9CF7-3A6E70FDB4F9}">
      <dgm:prSet/>
      <dgm:spPr/>
      <dgm:t>
        <a:bodyPr/>
        <a:lstStyle/>
        <a:p>
          <a:endParaRPr lang="en-US"/>
        </a:p>
      </dgm:t>
    </dgm:pt>
    <dgm:pt modelId="{250C526B-9F35-4EA9-BB8A-4894D29E423D}" type="sibTrans" cxnId="{8882E193-D71A-4B22-9CF7-3A6E70FDB4F9}">
      <dgm:prSet/>
      <dgm:spPr/>
      <dgm:t>
        <a:bodyPr/>
        <a:lstStyle/>
        <a:p>
          <a:endParaRPr lang="en-US"/>
        </a:p>
      </dgm:t>
    </dgm:pt>
    <dgm:pt modelId="{BDB053E5-ED9F-4E6C-B839-8C9257AA780D}" type="pres">
      <dgm:prSet presAssocID="{E29E9AAB-A3BE-4F41-94ED-FAFA2D113240}" presName="root" presStyleCnt="0">
        <dgm:presLayoutVars>
          <dgm:dir/>
          <dgm:resizeHandles val="exact"/>
        </dgm:presLayoutVars>
      </dgm:prSet>
      <dgm:spPr/>
    </dgm:pt>
    <dgm:pt modelId="{1947C9AF-962F-4CA8-B41E-9B721CB9F943}" type="pres">
      <dgm:prSet presAssocID="{46316113-93B3-409D-AA5A-BD520E2DF048}" presName="compNode" presStyleCnt="0"/>
      <dgm:spPr/>
    </dgm:pt>
    <dgm:pt modelId="{15BF5EE7-DD74-4654-831D-87A007123532}" type="pres">
      <dgm:prSet presAssocID="{46316113-93B3-409D-AA5A-BD520E2DF048}" presName="bgRect" presStyleLbl="bgShp" presStyleIdx="0" presStyleCnt="6"/>
      <dgm:spPr/>
    </dgm:pt>
    <dgm:pt modelId="{CAD6C375-B62D-49E3-A9B0-A98B09528561}" type="pres">
      <dgm:prSet presAssocID="{46316113-93B3-409D-AA5A-BD520E2DF04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4B245DF-79C8-49EE-9F62-6599F07D2BB5}" type="pres">
      <dgm:prSet presAssocID="{46316113-93B3-409D-AA5A-BD520E2DF048}" presName="spaceRect" presStyleCnt="0"/>
      <dgm:spPr/>
    </dgm:pt>
    <dgm:pt modelId="{EBAB7511-5C75-45E1-A95A-D49D8BF263F4}" type="pres">
      <dgm:prSet presAssocID="{46316113-93B3-409D-AA5A-BD520E2DF048}" presName="parTx" presStyleLbl="revTx" presStyleIdx="0" presStyleCnt="6">
        <dgm:presLayoutVars>
          <dgm:chMax val="0"/>
          <dgm:chPref val="0"/>
        </dgm:presLayoutVars>
      </dgm:prSet>
      <dgm:spPr/>
    </dgm:pt>
    <dgm:pt modelId="{D72409C0-2510-49D7-A7DA-FA83B5D8AAAB}" type="pres">
      <dgm:prSet presAssocID="{11D554F6-D360-472E-BFD6-506858150596}" presName="sibTrans" presStyleCnt="0"/>
      <dgm:spPr/>
    </dgm:pt>
    <dgm:pt modelId="{1B8724FB-02EC-42D6-B074-487B00430241}" type="pres">
      <dgm:prSet presAssocID="{EAF2A8BB-C377-4307-B463-24D1D56DC2BA}" presName="compNode" presStyleCnt="0"/>
      <dgm:spPr/>
    </dgm:pt>
    <dgm:pt modelId="{A39A1623-5B2D-48D3-9DDE-DC1174AF0888}" type="pres">
      <dgm:prSet presAssocID="{EAF2A8BB-C377-4307-B463-24D1D56DC2BA}" presName="bgRect" presStyleLbl="bgShp" presStyleIdx="1" presStyleCnt="6"/>
      <dgm:spPr/>
    </dgm:pt>
    <dgm:pt modelId="{1A8F0485-3CB9-4E8E-9605-876B51DCB9A7}" type="pres">
      <dgm:prSet presAssocID="{EAF2A8BB-C377-4307-B463-24D1D56DC2B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382B3E6-978F-4F80-8F74-89DC5968E3FE}" type="pres">
      <dgm:prSet presAssocID="{EAF2A8BB-C377-4307-B463-24D1D56DC2BA}" presName="spaceRect" presStyleCnt="0"/>
      <dgm:spPr/>
    </dgm:pt>
    <dgm:pt modelId="{F01F37D2-73FD-4D12-AAB2-54D61C513C23}" type="pres">
      <dgm:prSet presAssocID="{EAF2A8BB-C377-4307-B463-24D1D56DC2BA}" presName="parTx" presStyleLbl="revTx" presStyleIdx="1" presStyleCnt="6">
        <dgm:presLayoutVars>
          <dgm:chMax val="0"/>
          <dgm:chPref val="0"/>
        </dgm:presLayoutVars>
      </dgm:prSet>
      <dgm:spPr/>
    </dgm:pt>
    <dgm:pt modelId="{460EAF7A-F075-459D-95A9-A515BFB7EA2E}" type="pres">
      <dgm:prSet presAssocID="{029AD079-7E5F-4E5B-B34B-B50E385D1AE3}" presName="sibTrans" presStyleCnt="0"/>
      <dgm:spPr/>
    </dgm:pt>
    <dgm:pt modelId="{B60C0E5B-FA73-44B0-983C-E2BA21B4FFD6}" type="pres">
      <dgm:prSet presAssocID="{F70745FD-293E-44E3-89B4-B10E5CE180CA}" presName="compNode" presStyleCnt="0"/>
      <dgm:spPr/>
    </dgm:pt>
    <dgm:pt modelId="{608DE3BE-16D4-4DAD-8DC5-22CB61505167}" type="pres">
      <dgm:prSet presAssocID="{F70745FD-293E-44E3-89B4-B10E5CE180CA}" presName="bgRect" presStyleLbl="bgShp" presStyleIdx="2" presStyleCnt="6"/>
      <dgm:spPr/>
    </dgm:pt>
    <dgm:pt modelId="{E2EE1F6D-CDD8-4E20-8AC1-2EB54A18F4A0}" type="pres">
      <dgm:prSet presAssocID="{F70745FD-293E-44E3-89B4-B10E5CE180C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C0C8DEF5-5E79-4F59-8798-EAF514434769}" type="pres">
      <dgm:prSet presAssocID="{F70745FD-293E-44E3-89B4-B10E5CE180CA}" presName="spaceRect" presStyleCnt="0"/>
      <dgm:spPr/>
    </dgm:pt>
    <dgm:pt modelId="{F455AC0C-29EB-4359-A6AC-27B2EE7BB7B1}" type="pres">
      <dgm:prSet presAssocID="{F70745FD-293E-44E3-89B4-B10E5CE180CA}" presName="parTx" presStyleLbl="revTx" presStyleIdx="2" presStyleCnt="6">
        <dgm:presLayoutVars>
          <dgm:chMax val="0"/>
          <dgm:chPref val="0"/>
        </dgm:presLayoutVars>
      </dgm:prSet>
      <dgm:spPr/>
    </dgm:pt>
    <dgm:pt modelId="{0CAAFBDC-74B1-4EC3-83BE-0582371D9463}" type="pres">
      <dgm:prSet presAssocID="{9DD3A876-6504-4D03-93DE-CC2C2172D916}" presName="sibTrans" presStyleCnt="0"/>
      <dgm:spPr/>
    </dgm:pt>
    <dgm:pt modelId="{671BD523-1DAF-4368-B5AB-07EB2730A4DC}" type="pres">
      <dgm:prSet presAssocID="{647344BF-A483-45AD-BEA2-EF95E47B76A1}" presName="compNode" presStyleCnt="0"/>
      <dgm:spPr/>
    </dgm:pt>
    <dgm:pt modelId="{9004C30A-BA65-4018-B1D3-64CF7F3C40A4}" type="pres">
      <dgm:prSet presAssocID="{647344BF-A483-45AD-BEA2-EF95E47B76A1}" presName="bgRect" presStyleLbl="bgShp" presStyleIdx="3" presStyleCnt="6"/>
      <dgm:spPr/>
    </dgm:pt>
    <dgm:pt modelId="{22AE5CB1-9C19-4622-B5DE-8E75CE14A262}" type="pres">
      <dgm:prSet presAssocID="{647344BF-A483-45AD-BEA2-EF95E47B76A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21C5BC57-EF4B-49C1-AB5E-690FBB4FE087}" type="pres">
      <dgm:prSet presAssocID="{647344BF-A483-45AD-BEA2-EF95E47B76A1}" presName="spaceRect" presStyleCnt="0"/>
      <dgm:spPr/>
    </dgm:pt>
    <dgm:pt modelId="{98C35362-0125-4667-B78C-80C9903A635A}" type="pres">
      <dgm:prSet presAssocID="{647344BF-A483-45AD-BEA2-EF95E47B76A1}" presName="parTx" presStyleLbl="revTx" presStyleIdx="3" presStyleCnt="6">
        <dgm:presLayoutVars>
          <dgm:chMax val="0"/>
          <dgm:chPref val="0"/>
        </dgm:presLayoutVars>
      </dgm:prSet>
      <dgm:spPr/>
    </dgm:pt>
    <dgm:pt modelId="{1560EFFA-D9E3-44A0-9E5B-8A35BD0F68F1}" type="pres">
      <dgm:prSet presAssocID="{0A2C1F64-D75C-425E-A6BA-C7FA906F2A31}" presName="sibTrans" presStyleCnt="0"/>
      <dgm:spPr/>
    </dgm:pt>
    <dgm:pt modelId="{A6DA559E-CA23-4631-B1EF-45BCE85A5914}" type="pres">
      <dgm:prSet presAssocID="{AF13BDE8-0107-4028-879D-B1E91CAE9816}" presName="compNode" presStyleCnt="0"/>
      <dgm:spPr/>
    </dgm:pt>
    <dgm:pt modelId="{EC1469A7-2283-473A-918A-50EB99C4DCEC}" type="pres">
      <dgm:prSet presAssocID="{AF13BDE8-0107-4028-879D-B1E91CAE9816}" presName="bgRect" presStyleLbl="bgShp" presStyleIdx="4" presStyleCnt="6"/>
      <dgm:spPr/>
    </dgm:pt>
    <dgm:pt modelId="{D8DD88DD-9747-484F-8D4E-37564079AB76}" type="pres">
      <dgm:prSet presAssocID="{AF13BDE8-0107-4028-879D-B1E91CAE981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D41D5DF4-994B-4BFA-8F69-65EC8FD45B3E}" type="pres">
      <dgm:prSet presAssocID="{AF13BDE8-0107-4028-879D-B1E91CAE9816}" presName="spaceRect" presStyleCnt="0"/>
      <dgm:spPr/>
    </dgm:pt>
    <dgm:pt modelId="{F0A50D38-EBC7-43C4-92F7-F90BAF0E4224}" type="pres">
      <dgm:prSet presAssocID="{AF13BDE8-0107-4028-879D-B1E91CAE9816}" presName="parTx" presStyleLbl="revTx" presStyleIdx="4" presStyleCnt="6">
        <dgm:presLayoutVars>
          <dgm:chMax val="0"/>
          <dgm:chPref val="0"/>
        </dgm:presLayoutVars>
      </dgm:prSet>
      <dgm:spPr/>
    </dgm:pt>
    <dgm:pt modelId="{872B3311-9E82-487A-BB61-E10AD8DE3483}" type="pres">
      <dgm:prSet presAssocID="{67DD09AD-5633-4B93-8AA7-511CEDB31153}" presName="sibTrans" presStyleCnt="0"/>
      <dgm:spPr/>
    </dgm:pt>
    <dgm:pt modelId="{1A015274-72BC-4E87-8F93-E0544CE10B99}" type="pres">
      <dgm:prSet presAssocID="{B65D11D3-482A-45BA-9FB5-D04861C03756}" presName="compNode" presStyleCnt="0"/>
      <dgm:spPr/>
    </dgm:pt>
    <dgm:pt modelId="{38DC61C1-C686-4840-BB2A-C585DF0D83BD}" type="pres">
      <dgm:prSet presAssocID="{B65D11D3-482A-45BA-9FB5-D04861C03756}" presName="bgRect" presStyleLbl="bgShp" presStyleIdx="5" presStyleCnt="6"/>
      <dgm:spPr/>
    </dgm:pt>
    <dgm:pt modelId="{FB0FD1E9-D6E8-4ACE-980D-8B0CE9F740CA}" type="pres">
      <dgm:prSet presAssocID="{B65D11D3-482A-45BA-9FB5-D04861C0375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AA4A2A5E-0307-4E83-8154-189632A4C3B6}" type="pres">
      <dgm:prSet presAssocID="{B65D11D3-482A-45BA-9FB5-D04861C03756}" presName="spaceRect" presStyleCnt="0"/>
      <dgm:spPr/>
    </dgm:pt>
    <dgm:pt modelId="{216E0E62-9728-4080-B77A-617E5F523CEF}" type="pres">
      <dgm:prSet presAssocID="{B65D11D3-482A-45BA-9FB5-D04861C03756}" presName="parTx" presStyleLbl="revTx" presStyleIdx="5" presStyleCnt="6">
        <dgm:presLayoutVars>
          <dgm:chMax val="0"/>
          <dgm:chPref val="0"/>
        </dgm:presLayoutVars>
      </dgm:prSet>
      <dgm:spPr/>
    </dgm:pt>
  </dgm:ptLst>
  <dgm:cxnLst>
    <dgm:cxn modelId="{E0A7C427-5BE7-4331-AB1F-64F294BBB74F}" type="presOf" srcId="{EAF2A8BB-C377-4307-B463-24D1D56DC2BA}" destId="{F01F37D2-73FD-4D12-AAB2-54D61C513C23}" srcOrd="0" destOrd="0" presId="urn:microsoft.com/office/officeart/2018/2/layout/IconVerticalSolidList"/>
    <dgm:cxn modelId="{53D34543-E9C9-4ACC-B6D1-A1B79A3D802E}" srcId="{E29E9AAB-A3BE-4F41-94ED-FAFA2D113240}" destId="{EAF2A8BB-C377-4307-B463-24D1D56DC2BA}" srcOrd="1" destOrd="0" parTransId="{BE1440A3-3D12-46EC-9123-05ED46E2667A}" sibTransId="{029AD079-7E5F-4E5B-B34B-B50E385D1AE3}"/>
    <dgm:cxn modelId="{211DD14E-23B6-4380-BCFB-5708DA6D41FD}" type="presOf" srcId="{F70745FD-293E-44E3-89B4-B10E5CE180CA}" destId="{F455AC0C-29EB-4359-A6AC-27B2EE7BB7B1}" srcOrd="0" destOrd="0" presId="urn:microsoft.com/office/officeart/2018/2/layout/IconVerticalSolidList"/>
    <dgm:cxn modelId="{3C7C2C78-2EA0-46E8-8185-EEFB4852737C}" type="presOf" srcId="{46316113-93B3-409D-AA5A-BD520E2DF048}" destId="{EBAB7511-5C75-45E1-A95A-D49D8BF263F4}" srcOrd="0" destOrd="0" presId="urn:microsoft.com/office/officeart/2018/2/layout/IconVerticalSolidList"/>
    <dgm:cxn modelId="{A4E8D97B-E6FB-4A00-B250-500ECF9C0FD5}" type="presOf" srcId="{647344BF-A483-45AD-BEA2-EF95E47B76A1}" destId="{98C35362-0125-4667-B78C-80C9903A635A}" srcOrd="0" destOrd="0" presId="urn:microsoft.com/office/officeart/2018/2/layout/IconVerticalSolidList"/>
    <dgm:cxn modelId="{710A7286-69A2-4858-B5AB-4129EAA3A7AD}" type="presOf" srcId="{E29E9AAB-A3BE-4F41-94ED-FAFA2D113240}" destId="{BDB053E5-ED9F-4E6C-B839-8C9257AA780D}" srcOrd="0" destOrd="0" presId="urn:microsoft.com/office/officeart/2018/2/layout/IconVerticalSolidList"/>
    <dgm:cxn modelId="{30E5768B-E7A0-4A35-B7A6-0159EBBEDA3A}" srcId="{E29E9AAB-A3BE-4F41-94ED-FAFA2D113240}" destId="{AF13BDE8-0107-4028-879D-B1E91CAE9816}" srcOrd="4" destOrd="0" parTransId="{4764DBDC-2407-48A4-8EBE-A926D5703E72}" sibTransId="{67DD09AD-5633-4B93-8AA7-511CEDB31153}"/>
    <dgm:cxn modelId="{8882E193-D71A-4B22-9CF7-3A6E70FDB4F9}" srcId="{E29E9AAB-A3BE-4F41-94ED-FAFA2D113240}" destId="{B65D11D3-482A-45BA-9FB5-D04861C03756}" srcOrd="5" destOrd="0" parTransId="{AA8FD95B-1653-4D7A-9564-949645F3EC19}" sibTransId="{250C526B-9F35-4EA9-BB8A-4894D29E423D}"/>
    <dgm:cxn modelId="{5031EBAF-CB08-48AB-8535-26828C09D63F}" srcId="{E29E9AAB-A3BE-4F41-94ED-FAFA2D113240}" destId="{F70745FD-293E-44E3-89B4-B10E5CE180CA}" srcOrd="2" destOrd="0" parTransId="{DAF2E942-38F1-4249-AB36-48B69980D7CB}" sibTransId="{9DD3A876-6504-4D03-93DE-CC2C2172D916}"/>
    <dgm:cxn modelId="{BB5704C3-A84F-4554-AEF8-1341950EDAC8}" type="presOf" srcId="{B65D11D3-482A-45BA-9FB5-D04861C03756}" destId="{216E0E62-9728-4080-B77A-617E5F523CEF}" srcOrd="0" destOrd="0" presId="urn:microsoft.com/office/officeart/2018/2/layout/IconVerticalSolidList"/>
    <dgm:cxn modelId="{40A362DA-6C79-46A5-84A2-19F3C167C640}" type="presOf" srcId="{AF13BDE8-0107-4028-879D-B1E91CAE9816}" destId="{F0A50D38-EBC7-43C4-92F7-F90BAF0E4224}" srcOrd="0" destOrd="0" presId="urn:microsoft.com/office/officeart/2018/2/layout/IconVerticalSolidList"/>
    <dgm:cxn modelId="{90F1EEE4-1F5F-41CF-94EC-D4510AE0F0AA}" srcId="{E29E9AAB-A3BE-4F41-94ED-FAFA2D113240}" destId="{647344BF-A483-45AD-BEA2-EF95E47B76A1}" srcOrd="3" destOrd="0" parTransId="{113EB5DC-D6D1-45FA-ACCB-3D5C28E190D9}" sibTransId="{0A2C1F64-D75C-425E-A6BA-C7FA906F2A31}"/>
    <dgm:cxn modelId="{DD6289FA-F855-43AC-9780-79647908DBBC}" srcId="{E29E9AAB-A3BE-4F41-94ED-FAFA2D113240}" destId="{46316113-93B3-409D-AA5A-BD520E2DF048}" srcOrd="0" destOrd="0" parTransId="{6CB32965-EB48-4340-B25C-449009E84B33}" sibTransId="{11D554F6-D360-472E-BFD6-506858150596}"/>
    <dgm:cxn modelId="{2D26A42E-FD83-4526-9C78-B8E91B8B97C5}" type="presParOf" srcId="{BDB053E5-ED9F-4E6C-B839-8C9257AA780D}" destId="{1947C9AF-962F-4CA8-B41E-9B721CB9F943}" srcOrd="0" destOrd="0" presId="urn:microsoft.com/office/officeart/2018/2/layout/IconVerticalSolidList"/>
    <dgm:cxn modelId="{33FC4E3C-A471-42B2-9E75-17102A28BE36}" type="presParOf" srcId="{1947C9AF-962F-4CA8-B41E-9B721CB9F943}" destId="{15BF5EE7-DD74-4654-831D-87A007123532}" srcOrd="0" destOrd="0" presId="urn:microsoft.com/office/officeart/2018/2/layout/IconVerticalSolidList"/>
    <dgm:cxn modelId="{E78B6FB1-31DB-4469-AD1B-CA07ACA769E0}" type="presParOf" srcId="{1947C9AF-962F-4CA8-B41E-9B721CB9F943}" destId="{CAD6C375-B62D-49E3-A9B0-A98B09528561}" srcOrd="1" destOrd="0" presId="urn:microsoft.com/office/officeart/2018/2/layout/IconVerticalSolidList"/>
    <dgm:cxn modelId="{3A99B0A4-DA69-4389-8E46-CFF393BEDF80}" type="presParOf" srcId="{1947C9AF-962F-4CA8-B41E-9B721CB9F943}" destId="{A4B245DF-79C8-49EE-9F62-6599F07D2BB5}" srcOrd="2" destOrd="0" presId="urn:microsoft.com/office/officeart/2018/2/layout/IconVerticalSolidList"/>
    <dgm:cxn modelId="{285B77A5-195E-401E-BF4E-435EDEA75BC5}" type="presParOf" srcId="{1947C9AF-962F-4CA8-B41E-9B721CB9F943}" destId="{EBAB7511-5C75-45E1-A95A-D49D8BF263F4}" srcOrd="3" destOrd="0" presId="urn:microsoft.com/office/officeart/2018/2/layout/IconVerticalSolidList"/>
    <dgm:cxn modelId="{E13C3862-043A-4E69-9E9F-8310D204720A}" type="presParOf" srcId="{BDB053E5-ED9F-4E6C-B839-8C9257AA780D}" destId="{D72409C0-2510-49D7-A7DA-FA83B5D8AAAB}" srcOrd="1" destOrd="0" presId="urn:microsoft.com/office/officeart/2018/2/layout/IconVerticalSolidList"/>
    <dgm:cxn modelId="{AC9F0B13-A9D8-46B1-B477-669A02C1ED62}" type="presParOf" srcId="{BDB053E5-ED9F-4E6C-B839-8C9257AA780D}" destId="{1B8724FB-02EC-42D6-B074-487B00430241}" srcOrd="2" destOrd="0" presId="urn:microsoft.com/office/officeart/2018/2/layout/IconVerticalSolidList"/>
    <dgm:cxn modelId="{87E59689-C664-4A4A-A3C1-FD010C0D4094}" type="presParOf" srcId="{1B8724FB-02EC-42D6-B074-487B00430241}" destId="{A39A1623-5B2D-48D3-9DDE-DC1174AF0888}" srcOrd="0" destOrd="0" presId="urn:microsoft.com/office/officeart/2018/2/layout/IconVerticalSolidList"/>
    <dgm:cxn modelId="{2782B8C6-EDD1-45E4-9F7E-FE4C2BE68F43}" type="presParOf" srcId="{1B8724FB-02EC-42D6-B074-487B00430241}" destId="{1A8F0485-3CB9-4E8E-9605-876B51DCB9A7}" srcOrd="1" destOrd="0" presId="urn:microsoft.com/office/officeart/2018/2/layout/IconVerticalSolidList"/>
    <dgm:cxn modelId="{56ED7ECC-BD35-4AA6-8B88-ADB521D9DA7D}" type="presParOf" srcId="{1B8724FB-02EC-42D6-B074-487B00430241}" destId="{5382B3E6-978F-4F80-8F74-89DC5968E3FE}" srcOrd="2" destOrd="0" presId="urn:microsoft.com/office/officeart/2018/2/layout/IconVerticalSolidList"/>
    <dgm:cxn modelId="{E4B18439-073B-40C1-BB97-E6F29FBC8B17}" type="presParOf" srcId="{1B8724FB-02EC-42D6-B074-487B00430241}" destId="{F01F37D2-73FD-4D12-AAB2-54D61C513C23}" srcOrd="3" destOrd="0" presId="urn:microsoft.com/office/officeart/2018/2/layout/IconVerticalSolidList"/>
    <dgm:cxn modelId="{94C4E596-FCAA-4734-ABC2-AAE6705FD5D7}" type="presParOf" srcId="{BDB053E5-ED9F-4E6C-B839-8C9257AA780D}" destId="{460EAF7A-F075-459D-95A9-A515BFB7EA2E}" srcOrd="3" destOrd="0" presId="urn:microsoft.com/office/officeart/2018/2/layout/IconVerticalSolidList"/>
    <dgm:cxn modelId="{77A2F480-0159-4156-B68C-CA48E04ADEFB}" type="presParOf" srcId="{BDB053E5-ED9F-4E6C-B839-8C9257AA780D}" destId="{B60C0E5B-FA73-44B0-983C-E2BA21B4FFD6}" srcOrd="4" destOrd="0" presId="urn:microsoft.com/office/officeart/2018/2/layout/IconVerticalSolidList"/>
    <dgm:cxn modelId="{B47B730F-A6A4-4770-9D5F-735B49C973C2}" type="presParOf" srcId="{B60C0E5B-FA73-44B0-983C-E2BA21B4FFD6}" destId="{608DE3BE-16D4-4DAD-8DC5-22CB61505167}" srcOrd="0" destOrd="0" presId="urn:microsoft.com/office/officeart/2018/2/layout/IconVerticalSolidList"/>
    <dgm:cxn modelId="{14D03015-9667-47A2-9EC5-5A3C8D75D844}" type="presParOf" srcId="{B60C0E5B-FA73-44B0-983C-E2BA21B4FFD6}" destId="{E2EE1F6D-CDD8-4E20-8AC1-2EB54A18F4A0}" srcOrd="1" destOrd="0" presId="urn:microsoft.com/office/officeart/2018/2/layout/IconVerticalSolidList"/>
    <dgm:cxn modelId="{860FC66D-01BB-406B-8787-D20656BFB5CD}" type="presParOf" srcId="{B60C0E5B-FA73-44B0-983C-E2BA21B4FFD6}" destId="{C0C8DEF5-5E79-4F59-8798-EAF514434769}" srcOrd="2" destOrd="0" presId="urn:microsoft.com/office/officeart/2018/2/layout/IconVerticalSolidList"/>
    <dgm:cxn modelId="{E3CF5AD3-62F5-4054-B75D-D737383875ED}" type="presParOf" srcId="{B60C0E5B-FA73-44B0-983C-E2BA21B4FFD6}" destId="{F455AC0C-29EB-4359-A6AC-27B2EE7BB7B1}" srcOrd="3" destOrd="0" presId="urn:microsoft.com/office/officeart/2018/2/layout/IconVerticalSolidList"/>
    <dgm:cxn modelId="{949A6A21-0FB9-4062-9CB3-323A18D073F7}" type="presParOf" srcId="{BDB053E5-ED9F-4E6C-B839-8C9257AA780D}" destId="{0CAAFBDC-74B1-4EC3-83BE-0582371D9463}" srcOrd="5" destOrd="0" presId="urn:microsoft.com/office/officeart/2018/2/layout/IconVerticalSolidList"/>
    <dgm:cxn modelId="{25D77E72-57C7-43DC-B20A-2A9E28BDFD48}" type="presParOf" srcId="{BDB053E5-ED9F-4E6C-B839-8C9257AA780D}" destId="{671BD523-1DAF-4368-B5AB-07EB2730A4DC}" srcOrd="6" destOrd="0" presId="urn:microsoft.com/office/officeart/2018/2/layout/IconVerticalSolidList"/>
    <dgm:cxn modelId="{C06A5A6C-FA62-4EFD-83F8-79FAEFCB5DF4}" type="presParOf" srcId="{671BD523-1DAF-4368-B5AB-07EB2730A4DC}" destId="{9004C30A-BA65-4018-B1D3-64CF7F3C40A4}" srcOrd="0" destOrd="0" presId="urn:microsoft.com/office/officeart/2018/2/layout/IconVerticalSolidList"/>
    <dgm:cxn modelId="{41B2F6E9-4F0F-4A11-A1AF-866C8E628681}" type="presParOf" srcId="{671BD523-1DAF-4368-B5AB-07EB2730A4DC}" destId="{22AE5CB1-9C19-4622-B5DE-8E75CE14A262}" srcOrd="1" destOrd="0" presId="urn:microsoft.com/office/officeart/2018/2/layout/IconVerticalSolidList"/>
    <dgm:cxn modelId="{928F5D1B-FD15-46AC-AC1B-4068A5C41745}" type="presParOf" srcId="{671BD523-1DAF-4368-B5AB-07EB2730A4DC}" destId="{21C5BC57-EF4B-49C1-AB5E-690FBB4FE087}" srcOrd="2" destOrd="0" presId="urn:microsoft.com/office/officeart/2018/2/layout/IconVerticalSolidList"/>
    <dgm:cxn modelId="{A38D82A1-3971-4004-885E-3413CEB20FE1}" type="presParOf" srcId="{671BD523-1DAF-4368-B5AB-07EB2730A4DC}" destId="{98C35362-0125-4667-B78C-80C9903A635A}" srcOrd="3" destOrd="0" presId="urn:microsoft.com/office/officeart/2018/2/layout/IconVerticalSolidList"/>
    <dgm:cxn modelId="{7B38FBF7-B123-4534-A517-649D90703570}" type="presParOf" srcId="{BDB053E5-ED9F-4E6C-B839-8C9257AA780D}" destId="{1560EFFA-D9E3-44A0-9E5B-8A35BD0F68F1}" srcOrd="7" destOrd="0" presId="urn:microsoft.com/office/officeart/2018/2/layout/IconVerticalSolidList"/>
    <dgm:cxn modelId="{44D58160-2E66-4D21-8757-E0A0F1B46E4D}" type="presParOf" srcId="{BDB053E5-ED9F-4E6C-B839-8C9257AA780D}" destId="{A6DA559E-CA23-4631-B1EF-45BCE85A5914}" srcOrd="8" destOrd="0" presId="urn:microsoft.com/office/officeart/2018/2/layout/IconVerticalSolidList"/>
    <dgm:cxn modelId="{7D0AF0EC-480A-4FE1-82E4-41AD3B497ED1}" type="presParOf" srcId="{A6DA559E-CA23-4631-B1EF-45BCE85A5914}" destId="{EC1469A7-2283-473A-918A-50EB99C4DCEC}" srcOrd="0" destOrd="0" presId="urn:microsoft.com/office/officeart/2018/2/layout/IconVerticalSolidList"/>
    <dgm:cxn modelId="{AAEFB91E-FECA-4752-999F-282BA55DE6A9}" type="presParOf" srcId="{A6DA559E-CA23-4631-B1EF-45BCE85A5914}" destId="{D8DD88DD-9747-484F-8D4E-37564079AB76}" srcOrd="1" destOrd="0" presId="urn:microsoft.com/office/officeart/2018/2/layout/IconVerticalSolidList"/>
    <dgm:cxn modelId="{BC411468-0ADD-4A07-AC5B-DF7F665A867A}" type="presParOf" srcId="{A6DA559E-CA23-4631-B1EF-45BCE85A5914}" destId="{D41D5DF4-994B-4BFA-8F69-65EC8FD45B3E}" srcOrd="2" destOrd="0" presId="urn:microsoft.com/office/officeart/2018/2/layout/IconVerticalSolidList"/>
    <dgm:cxn modelId="{8ABC204B-4B2F-4D53-9051-434D9FF1504C}" type="presParOf" srcId="{A6DA559E-CA23-4631-B1EF-45BCE85A5914}" destId="{F0A50D38-EBC7-43C4-92F7-F90BAF0E4224}" srcOrd="3" destOrd="0" presId="urn:microsoft.com/office/officeart/2018/2/layout/IconVerticalSolidList"/>
    <dgm:cxn modelId="{9EC2D75C-E2B3-492E-829F-CEC9D5F76A01}" type="presParOf" srcId="{BDB053E5-ED9F-4E6C-B839-8C9257AA780D}" destId="{872B3311-9E82-487A-BB61-E10AD8DE3483}" srcOrd="9" destOrd="0" presId="urn:microsoft.com/office/officeart/2018/2/layout/IconVerticalSolidList"/>
    <dgm:cxn modelId="{49D06470-597D-4B07-A233-491B3BD06177}" type="presParOf" srcId="{BDB053E5-ED9F-4E6C-B839-8C9257AA780D}" destId="{1A015274-72BC-4E87-8F93-E0544CE10B99}" srcOrd="10" destOrd="0" presId="urn:microsoft.com/office/officeart/2018/2/layout/IconVerticalSolidList"/>
    <dgm:cxn modelId="{7530A9BA-70D3-48F3-8033-CAD86C18A982}" type="presParOf" srcId="{1A015274-72BC-4E87-8F93-E0544CE10B99}" destId="{38DC61C1-C686-4840-BB2A-C585DF0D83BD}" srcOrd="0" destOrd="0" presId="urn:microsoft.com/office/officeart/2018/2/layout/IconVerticalSolidList"/>
    <dgm:cxn modelId="{9573D4BE-F50A-491E-AD7C-E8F42A579F1B}" type="presParOf" srcId="{1A015274-72BC-4E87-8F93-E0544CE10B99}" destId="{FB0FD1E9-D6E8-4ACE-980D-8B0CE9F740CA}" srcOrd="1" destOrd="0" presId="urn:microsoft.com/office/officeart/2018/2/layout/IconVerticalSolidList"/>
    <dgm:cxn modelId="{2F91C588-A47A-4E6B-8822-34D88B03A82F}" type="presParOf" srcId="{1A015274-72BC-4E87-8F93-E0544CE10B99}" destId="{AA4A2A5E-0307-4E83-8154-189632A4C3B6}" srcOrd="2" destOrd="0" presId="urn:microsoft.com/office/officeart/2018/2/layout/IconVerticalSolidList"/>
    <dgm:cxn modelId="{220516C4-A89C-4B68-B00F-EFDE76694830}" type="presParOf" srcId="{1A015274-72BC-4E87-8F93-E0544CE10B99}" destId="{216E0E62-9728-4080-B77A-617E5F523C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F4027C-D70A-4D4E-BF79-1A462F55E26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148D3D9-06CD-4CBB-BCBB-623F3FA6742F}">
      <dgm:prSet/>
      <dgm:spPr/>
      <dgm:t>
        <a:bodyPr/>
        <a:lstStyle/>
        <a:p>
          <a:pPr>
            <a:lnSpc>
              <a:spcPct val="100000"/>
            </a:lnSpc>
          </a:pPr>
          <a:r>
            <a:rPr lang="en-US" dirty="0"/>
            <a:t>Backup reference, information, and interlibrary loan services from the system resource library </a:t>
          </a:r>
        </a:p>
      </dgm:t>
    </dgm:pt>
    <dgm:pt modelId="{822B6B37-2419-4763-8D12-628E680E6BA4}" type="parTrans" cxnId="{8C0A4073-398D-44DF-AE5F-E183E73412A5}">
      <dgm:prSet/>
      <dgm:spPr/>
      <dgm:t>
        <a:bodyPr/>
        <a:lstStyle/>
        <a:p>
          <a:endParaRPr lang="en-US"/>
        </a:p>
      </dgm:t>
    </dgm:pt>
    <dgm:pt modelId="{8715B4B7-6B64-49EB-B29C-A16B67FCAE0F}" type="sibTrans" cxnId="{8C0A4073-398D-44DF-AE5F-E183E73412A5}">
      <dgm:prSet/>
      <dgm:spPr/>
      <dgm:t>
        <a:bodyPr/>
        <a:lstStyle/>
        <a:p>
          <a:endParaRPr lang="en-US"/>
        </a:p>
      </dgm:t>
    </dgm:pt>
    <dgm:pt modelId="{B3B16F59-C7FB-4D88-BE3E-9C19C5A24300}">
      <dgm:prSet/>
      <dgm:spPr/>
      <dgm:t>
        <a:bodyPr/>
        <a:lstStyle/>
        <a:p>
          <a:pPr>
            <a:lnSpc>
              <a:spcPct val="100000"/>
            </a:lnSpc>
          </a:pPr>
          <a:r>
            <a:rPr lang="en-US"/>
            <a:t>Planning with other types of libraries in the system area </a:t>
          </a:r>
        </a:p>
      </dgm:t>
    </dgm:pt>
    <dgm:pt modelId="{47748306-DAC0-4AF8-B679-52667EC20F00}" type="parTrans" cxnId="{FA1BFF56-695E-4EBA-B857-8F7A5D4E2FB0}">
      <dgm:prSet/>
      <dgm:spPr/>
      <dgm:t>
        <a:bodyPr/>
        <a:lstStyle/>
        <a:p>
          <a:endParaRPr lang="en-US"/>
        </a:p>
      </dgm:t>
    </dgm:pt>
    <dgm:pt modelId="{C5252B0A-FE50-4BAB-BF19-9462A3F99025}" type="sibTrans" cxnId="{FA1BFF56-695E-4EBA-B857-8F7A5D4E2FB0}">
      <dgm:prSet/>
      <dgm:spPr/>
      <dgm:t>
        <a:bodyPr/>
        <a:lstStyle/>
        <a:p>
          <a:endParaRPr lang="en-US"/>
        </a:p>
      </dgm:t>
    </dgm:pt>
    <dgm:pt modelId="{B91EA3A2-CFF0-442C-8AA3-2F41719A3B8B}">
      <dgm:prSet/>
      <dgm:spPr/>
      <dgm:t>
        <a:bodyPr/>
        <a:lstStyle/>
        <a:p>
          <a:pPr>
            <a:lnSpc>
              <a:spcPct val="100000"/>
            </a:lnSpc>
          </a:pPr>
          <a:r>
            <a:rPr lang="en-US"/>
            <a:t>Service agreements with adjacent library systems </a:t>
          </a:r>
        </a:p>
      </dgm:t>
    </dgm:pt>
    <dgm:pt modelId="{754CDD28-45A1-4DA2-AAB8-82163D39E7C4}" type="parTrans" cxnId="{23A47E04-8394-4DCC-9716-4EF96F5A34A9}">
      <dgm:prSet/>
      <dgm:spPr/>
      <dgm:t>
        <a:bodyPr/>
        <a:lstStyle/>
        <a:p>
          <a:endParaRPr lang="en-US"/>
        </a:p>
      </dgm:t>
    </dgm:pt>
    <dgm:pt modelId="{73C5F0C8-0F70-4C28-83AB-E3318118EAFF}" type="sibTrans" cxnId="{23A47E04-8394-4DCC-9716-4EF96F5A34A9}">
      <dgm:prSet/>
      <dgm:spPr/>
      <dgm:t>
        <a:bodyPr/>
        <a:lstStyle/>
        <a:p>
          <a:endParaRPr lang="en-US"/>
        </a:p>
      </dgm:t>
    </dgm:pt>
    <dgm:pt modelId="{BCBA63E5-CAA1-48C7-BD37-9AD65C0B273B}">
      <dgm:prSet/>
      <dgm:spPr/>
      <dgm:t>
        <a:bodyPr/>
        <a:lstStyle/>
        <a:p>
          <a:pPr>
            <a:lnSpc>
              <a:spcPct val="100000"/>
            </a:lnSpc>
          </a:pPr>
          <a:r>
            <a:rPr lang="en-US" dirty="0"/>
            <a:t>Agreements with each member library that require those libraries to serve all residents of the system area on the same basis as local residents </a:t>
          </a:r>
        </a:p>
      </dgm:t>
    </dgm:pt>
    <dgm:pt modelId="{C76A7AE3-6F1B-497E-BF18-C9C8BFBD3859}" type="parTrans" cxnId="{6C8F17C6-C737-43EA-8F92-AE4E74DAF7BE}">
      <dgm:prSet/>
      <dgm:spPr/>
      <dgm:t>
        <a:bodyPr/>
        <a:lstStyle/>
        <a:p>
          <a:endParaRPr lang="en-US"/>
        </a:p>
      </dgm:t>
    </dgm:pt>
    <dgm:pt modelId="{34065CD6-30BF-451A-882C-AF000C5A01A3}" type="sibTrans" cxnId="{6C8F17C6-C737-43EA-8F92-AE4E74DAF7BE}">
      <dgm:prSet/>
      <dgm:spPr/>
      <dgm:t>
        <a:bodyPr/>
        <a:lstStyle/>
        <a:p>
          <a:endParaRPr lang="en-US"/>
        </a:p>
      </dgm:t>
    </dgm:pt>
    <dgm:pt modelId="{FB8DBE7C-6476-43B7-888E-98F317526D88}">
      <dgm:prSet/>
      <dgm:spPr/>
      <dgm:t>
        <a:bodyPr/>
        <a:lstStyle/>
        <a:p>
          <a:pPr>
            <a:lnSpc>
              <a:spcPct val="100000"/>
            </a:lnSpc>
          </a:pPr>
          <a:r>
            <a:rPr lang="en-US" dirty="0"/>
            <a:t>Providing continuing education workshops</a:t>
          </a:r>
        </a:p>
      </dgm:t>
    </dgm:pt>
    <dgm:pt modelId="{7F38D6CE-6748-4EC2-8998-938B24B115F4}" type="parTrans" cxnId="{0B3C46FD-E214-4F46-B195-5BAF1C8F53D0}">
      <dgm:prSet/>
      <dgm:spPr/>
      <dgm:t>
        <a:bodyPr/>
        <a:lstStyle/>
        <a:p>
          <a:endParaRPr lang="en-US"/>
        </a:p>
      </dgm:t>
    </dgm:pt>
    <dgm:pt modelId="{A6E83815-25AA-47C0-BDA9-73DDE1F0796B}" type="sibTrans" cxnId="{0B3C46FD-E214-4F46-B195-5BAF1C8F53D0}">
      <dgm:prSet/>
      <dgm:spPr/>
      <dgm:t>
        <a:bodyPr/>
        <a:lstStyle/>
        <a:p>
          <a:endParaRPr lang="en-US"/>
        </a:p>
      </dgm:t>
    </dgm:pt>
    <dgm:pt modelId="{0A4AA5BE-730A-4E51-95A5-6960182B8D6A}" type="pres">
      <dgm:prSet presAssocID="{0EF4027C-D70A-4D4E-BF79-1A462F55E264}" presName="root" presStyleCnt="0">
        <dgm:presLayoutVars>
          <dgm:dir/>
          <dgm:resizeHandles val="exact"/>
        </dgm:presLayoutVars>
      </dgm:prSet>
      <dgm:spPr/>
    </dgm:pt>
    <dgm:pt modelId="{20CE003A-EE0D-43CF-A66A-066762E5DD2E}" type="pres">
      <dgm:prSet presAssocID="{1148D3D9-06CD-4CBB-BCBB-623F3FA6742F}" presName="compNode" presStyleCnt="0"/>
      <dgm:spPr/>
    </dgm:pt>
    <dgm:pt modelId="{6DB6B669-DD3C-4FE7-9879-BF4027F8CD94}" type="pres">
      <dgm:prSet presAssocID="{1148D3D9-06CD-4CBB-BCBB-623F3FA6742F}" presName="bgRect" presStyleLbl="bgShp" presStyleIdx="0" presStyleCnt="5"/>
      <dgm:spPr/>
    </dgm:pt>
    <dgm:pt modelId="{C3886A4C-36D9-484A-9FF2-C2FF79F25796}" type="pres">
      <dgm:prSet presAssocID="{1148D3D9-06CD-4CBB-BCBB-623F3FA674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on Shelf"/>
        </a:ext>
      </dgm:extLst>
    </dgm:pt>
    <dgm:pt modelId="{826F97A0-5850-44EB-8987-12DB24EA910F}" type="pres">
      <dgm:prSet presAssocID="{1148D3D9-06CD-4CBB-BCBB-623F3FA6742F}" presName="spaceRect" presStyleCnt="0"/>
      <dgm:spPr/>
    </dgm:pt>
    <dgm:pt modelId="{AA9B67BB-754A-470D-A4BB-55EDBEE6C2D1}" type="pres">
      <dgm:prSet presAssocID="{1148D3D9-06CD-4CBB-BCBB-623F3FA6742F}" presName="parTx" presStyleLbl="revTx" presStyleIdx="0" presStyleCnt="5">
        <dgm:presLayoutVars>
          <dgm:chMax val="0"/>
          <dgm:chPref val="0"/>
        </dgm:presLayoutVars>
      </dgm:prSet>
      <dgm:spPr/>
    </dgm:pt>
    <dgm:pt modelId="{40068A51-95C0-44C5-BEBA-DEA6FDFACF45}" type="pres">
      <dgm:prSet presAssocID="{8715B4B7-6B64-49EB-B29C-A16B67FCAE0F}" presName="sibTrans" presStyleCnt="0"/>
      <dgm:spPr/>
    </dgm:pt>
    <dgm:pt modelId="{D0069761-432A-4E0A-8A7F-B302980F7438}" type="pres">
      <dgm:prSet presAssocID="{FB8DBE7C-6476-43B7-888E-98F317526D88}" presName="compNode" presStyleCnt="0"/>
      <dgm:spPr/>
    </dgm:pt>
    <dgm:pt modelId="{0F399D19-DDCE-401D-BA8D-F13F5D60380F}" type="pres">
      <dgm:prSet presAssocID="{FB8DBE7C-6476-43B7-888E-98F317526D88}" presName="bgRect" presStyleLbl="bgShp" presStyleIdx="1" presStyleCnt="5"/>
      <dgm:spPr/>
    </dgm:pt>
    <dgm:pt modelId="{17F486C6-B600-40BD-9AA7-584E6201D486}" type="pres">
      <dgm:prSet presAssocID="{FB8DBE7C-6476-43B7-888E-98F317526D88}"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ckpack with solid fill"/>
        </a:ext>
      </dgm:extLst>
    </dgm:pt>
    <dgm:pt modelId="{197A9138-5328-4788-83F9-56FB6D529149}" type="pres">
      <dgm:prSet presAssocID="{FB8DBE7C-6476-43B7-888E-98F317526D88}" presName="spaceRect" presStyleCnt="0"/>
      <dgm:spPr/>
    </dgm:pt>
    <dgm:pt modelId="{D364B8EA-6937-4AAF-BA74-AA506FBAD73A}" type="pres">
      <dgm:prSet presAssocID="{FB8DBE7C-6476-43B7-888E-98F317526D88}" presName="parTx" presStyleLbl="revTx" presStyleIdx="1" presStyleCnt="5">
        <dgm:presLayoutVars>
          <dgm:chMax val="0"/>
          <dgm:chPref val="0"/>
        </dgm:presLayoutVars>
      </dgm:prSet>
      <dgm:spPr/>
    </dgm:pt>
    <dgm:pt modelId="{3A277C02-07E8-416A-B7F6-7C9EACAF4A2F}" type="pres">
      <dgm:prSet presAssocID="{A6E83815-25AA-47C0-BDA9-73DDE1F0796B}" presName="sibTrans" presStyleCnt="0"/>
      <dgm:spPr/>
    </dgm:pt>
    <dgm:pt modelId="{032DD7CD-D56A-4E68-9EF2-739DE08E38F0}" type="pres">
      <dgm:prSet presAssocID="{B3B16F59-C7FB-4D88-BE3E-9C19C5A24300}" presName="compNode" presStyleCnt="0"/>
      <dgm:spPr/>
    </dgm:pt>
    <dgm:pt modelId="{D468A926-C8A8-4EF8-A4DA-6FF44FD00648}" type="pres">
      <dgm:prSet presAssocID="{B3B16F59-C7FB-4D88-BE3E-9C19C5A24300}" presName="bgRect" presStyleLbl="bgShp" presStyleIdx="2" presStyleCnt="5"/>
      <dgm:spPr/>
    </dgm:pt>
    <dgm:pt modelId="{6AA2C734-B5F4-4F1E-BE83-18F20D5EAD76}" type="pres">
      <dgm:prSet presAssocID="{B3B16F59-C7FB-4D88-BE3E-9C19C5A2430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07C1B7D-61C4-458F-9A1B-413156162B0C}" type="pres">
      <dgm:prSet presAssocID="{B3B16F59-C7FB-4D88-BE3E-9C19C5A24300}" presName="spaceRect" presStyleCnt="0"/>
      <dgm:spPr/>
    </dgm:pt>
    <dgm:pt modelId="{96AA38AD-1DC4-4986-B836-57EFA733CB0D}" type="pres">
      <dgm:prSet presAssocID="{B3B16F59-C7FB-4D88-BE3E-9C19C5A24300}" presName="parTx" presStyleLbl="revTx" presStyleIdx="2" presStyleCnt="5">
        <dgm:presLayoutVars>
          <dgm:chMax val="0"/>
          <dgm:chPref val="0"/>
        </dgm:presLayoutVars>
      </dgm:prSet>
      <dgm:spPr/>
    </dgm:pt>
    <dgm:pt modelId="{A9657A17-6176-400B-B0A9-BB9106C086E8}" type="pres">
      <dgm:prSet presAssocID="{C5252B0A-FE50-4BAB-BF19-9462A3F99025}" presName="sibTrans" presStyleCnt="0"/>
      <dgm:spPr/>
    </dgm:pt>
    <dgm:pt modelId="{A34FF41C-07B1-41DD-8C97-A53426908C79}" type="pres">
      <dgm:prSet presAssocID="{B91EA3A2-CFF0-442C-8AA3-2F41719A3B8B}" presName="compNode" presStyleCnt="0"/>
      <dgm:spPr/>
    </dgm:pt>
    <dgm:pt modelId="{A2362899-4DC2-4AA1-9226-6F9987CFE167}" type="pres">
      <dgm:prSet presAssocID="{B91EA3A2-CFF0-442C-8AA3-2F41719A3B8B}" presName="bgRect" presStyleLbl="bgShp" presStyleIdx="3" presStyleCnt="5"/>
      <dgm:spPr/>
    </dgm:pt>
    <dgm:pt modelId="{AC9E195F-9D69-4800-9882-CE66357DF33B}" type="pres">
      <dgm:prSet presAssocID="{B91EA3A2-CFF0-442C-8AA3-2F41719A3B8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CC71272-A510-45F2-A208-7440D1520579}" type="pres">
      <dgm:prSet presAssocID="{B91EA3A2-CFF0-442C-8AA3-2F41719A3B8B}" presName="spaceRect" presStyleCnt="0"/>
      <dgm:spPr/>
    </dgm:pt>
    <dgm:pt modelId="{AE0F7EAC-2D1A-4309-8E3D-219C7BAC5BCA}" type="pres">
      <dgm:prSet presAssocID="{B91EA3A2-CFF0-442C-8AA3-2F41719A3B8B}" presName="parTx" presStyleLbl="revTx" presStyleIdx="3" presStyleCnt="5">
        <dgm:presLayoutVars>
          <dgm:chMax val="0"/>
          <dgm:chPref val="0"/>
        </dgm:presLayoutVars>
      </dgm:prSet>
      <dgm:spPr/>
    </dgm:pt>
    <dgm:pt modelId="{CE3BBD58-E2B8-4A84-949D-B494CA3F11C2}" type="pres">
      <dgm:prSet presAssocID="{73C5F0C8-0F70-4C28-83AB-E3318118EAFF}" presName="sibTrans" presStyleCnt="0"/>
      <dgm:spPr/>
    </dgm:pt>
    <dgm:pt modelId="{A2C4A422-7604-40EF-A27F-FCBB2A06F607}" type="pres">
      <dgm:prSet presAssocID="{BCBA63E5-CAA1-48C7-BD37-9AD65C0B273B}" presName="compNode" presStyleCnt="0"/>
      <dgm:spPr/>
    </dgm:pt>
    <dgm:pt modelId="{4E12C4CF-0173-4D00-8862-9CEB9AC33F2F}" type="pres">
      <dgm:prSet presAssocID="{BCBA63E5-CAA1-48C7-BD37-9AD65C0B273B}" presName="bgRect" presStyleLbl="bgShp" presStyleIdx="4" presStyleCnt="5"/>
      <dgm:spPr/>
    </dgm:pt>
    <dgm:pt modelId="{C67E0EE4-5154-4153-B77D-AE8C2F728721}" type="pres">
      <dgm:prSet presAssocID="{BCBA63E5-CAA1-48C7-BD37-9AD65C0B27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9142477A-9EB0-4D2F-8BA3-40A10F4E3CFF}" type="pres">
      <dgm:prSet presAssocID="{BCBA63E5-CAA1-48C7-BD37-9AD65C0B273B}" presName="spaceRect" presStyleCnt="0"/>
      <dgm:spPr/>
    </dgm:pt>
    <dgm:pt modelId="{9FA8CDF6-CD71-4688-80DA-1698D86FCE5A}" type="pres">
      <dgm:prSet presAssocID="{BCBA63E5-CAA1-48C7-BD37-9AD65C0B273B}" presName="parTx" presStyleLbl="revTx" presStyleIdx="4" presStyleCnt="5">
        <dgm:presLayoutVars>
          <dgm:chMax val="0"/>
          <dgm:chPref val="0"/>
        </dgm:presLayoutVars>
      </dgm:prSet>
      <dgm:spPr/>
    </dgm:pt>
  </dgm:ptLst>
  <dgm:cxnLst>
    <dgm:cxn modelId="{57BA2102-4D7B-4DFC-9418-919D24067788}" type="presOf" srcId="{1148D3D9-06CD-4CBB-BCBB-623F3FA6742F}" destId="{AA9B67BB-754A-470D-A4BB-55EDBEE6C2D1}" srcOrd="0" destOrd="0" presId="urn:microsoft.com/office/officeart/2018/2/layout/IconVerticalSolidList"/>
    <dgm:cxn modelId="{23A47E04-8394-4DCC-9716-4EF96F5A34A9}" srcId="{0EF4027C-D70A-4D4E-BF79-1A462F55E264}" destId="{B91EA3A2-CFF0-442C-8AA3-2F41719A3B8B}" srcOrd="3" destOrd="0" parTransId="{754CDD28-45A1-4DA2-AAB8-82163D39E7C4}" sibTransId="{73C5F0C8-0F70-4C28-83AB-E3318118EAFF}"/>
    <dgm:cxn modelId="{0317F225-694A-408D-992F-8204308BCD62}" type="presOf" srcId="{FB8DBE7C-6476-43B7-888E-98F317526D88}" destId="{D364B8EA-6937-4AAF-BA74-AA506FBAD73A}" srcOrd="0" destOrd="0" presId="urn:microsoft.com/office/officeart/2018/2/layout/IconVerticalSolidList"/>
    <dgm:cxn modelId="{8C0A4073-398D-44DF-AE5F-E183E73412A5}" srcId="{0EF4027C-D70A-4D4E-BF79-1A462F55E264}" destId="{1148D3D9-06CD-4CBB-BCBB-623F3FA6742F}" srcOrd="0" destOrd="0" parTransId="{822B6B37-2419-4763-8D12-628E680E6BA4}" sibTransId="{8715B4B7-6B64-49EB-B29C-A16B67FCAE0F}"/>
    <dgm:cxn modelId="{FA1BFF56-695E-4EBA-B857-8F7A5D4E2FB0}" srcId="{0EF4027C-D70A-4D4E-BF79-1A462F55E264}" destId="{B3B16F59-C7FB-4D88-BE3E-9C19C5A24300}" srcOrd="2" destOrd="0" parTransId="{47748306-DAC0-4AF8-B679-52667EC20F00}" sibTransId="{C5252B0A-FE50-4BAB-BF19-9462A3F99025}"/>
    <dgm:cxn modelId="{B9FBC3AE-235D-4FB5-9D2A-B3D1E1AD86BD}" type="presOf" srcId="{B91EA3A2-CFF0-442C-8AA3-2F41719A3B8B}" destId="{AE0F7EAC-2D1A-4309-8E3D-219C7BAC5BCA}" srcOrd="0" destOrd="0" presId="urn:microsoft.com/office/officeart/2018/2/layout/IconVerticalSolidList"/>
    <dgm:cxn modelId="{CEF104C3-CF18-4645-9A8A-22171EFE879F}" type="presOf" srcId="{B3B16F59-C7FB-4D88-BE3E-9C19C5A24300}" destId="{96AA38AD-1DC4-4986-B836-57EFA733CB0D}" srcOrd="0" destOrd="0" presId="urn:microsoft.com/office/officeart/2018/2/layout/IconVerticalSolidList"/>
    <dgm:cxn modelId="{85F745C5-5F35-469C-9D23-E51C56D02B20}" type="presOf" srcId="{0EF4027C-D70A-4D4E-BF79-1A462F55E264}" destId="{0A4AA5BE-730A-4E51-95A5-6960182B8D6A}" srcOrd="0" destOrd="0" presId="urn:microsoft.com/office/officeart/2018/2/layout/IconVerticalSolidList"/>
    <dgm:cxn modelId="{6C8F17C6-C737-43EA-8F92-AE4E74DAF7BE}" srcId="{0EF4027C-D70A-4D4E-BF79-1A462F55E264}" destId="{BCBA63E5-CAA1-48C7-BD37-9AD65C0B273B}" srcOrd="4" destOrd="0" parTransId="{C76A7AE3-6F1B-497E-BF18-C9C8BFBD3859}" sibTransId="{34065CD6-30BF-451A-882C-AF000C5A01A3}"/>
    <dgm:cxn modelId="{8BE858C7-A5FB-4E63-9626-5250E4DBC230}" type="presOf" srcId="{BCBA63E5-CAA1-48C7-BD37-9AD65C0B273B}" destId="{9FA8CDF6-CD71-4688-80DA-1698D86FCE5A}" srcOrd="0" destOrd="0" presId="urn:microsoft.com/office/officeart/2018/2/layout/IconVerticalSolidList"/>
    <dgm:cxn modelId="{0B3C46FD-E214-4F46-B195-5BAF1C8F53D0}" srcId="{0EF4027C-D70A-4D4E-BF79-1A462F55E264}" destId="{FB8DBE7C-6476-43B7-888E-98F317526D88}" srcOrd="1" destOrd="0" parTransId="{7F38D6CE-6748-4EC2-8998-938B24B115F4}" sibTransId="{A6E83815-25AA-47C0-BDA9-73DDE1F0796B}"/>
    <dgm:cxn modelId="{40199D56-AB24-4CE8-BC54-B44105F8F8F7}" type="presParOf" srcId="{0A4AA5BE-730A-4E51-95A5-6960182B8D6A}" destId="{20CE003A-EE0D-43CF-A66A-066762E5DD2E}" srcOrd="0" destOrd="0" presId="urn:microsoft.com/office/officeart/2018/2/layout/IconVerticalSolidList"/>
    <dgm:cxn modelId="{A4D867E3-0F64-43C2-9611-BD094C5FFCCF}" type="presParOf" srcId="{20CE003A-EE0D-43CF-A66A-066762E5DD2E}" destId="{6DB6B669-DD3C-4FE7-9879-BF4027F8CD94}" srcOrd="0" destOrd="0" presId="urn:microsoft.com/office/officeart/2018/2/layout/IconVerticalSolidList"/>
    <dgm:cxn modelId="{ADD42D58-CFFD-41D2-BE93-21208591CF36}" type="presParOf" srcId="{20CE003A-EE0D-43CF-A66A-066762E5DD2E}" destId="{C3886A4C-36D9-484A-9FF2-C2FF79F25796}" srcOrd="1" destOrd="0" presId="urn:microsoft.com/office/officeart/2018/2/layout/IconVerticalSolidList"/>
    <dgm:cxn modelId="{866C9E87-71AF-48C9-84E9-0D644394592D}" type="presParOf" srcId="{20CE003A-EE0D-43CF-A66A-066762E5DD2E}" destId="{826F97A0-5850-44EB-8987-12DB24EA910F}" srcOrd="2" destOrd="0" presId="urn:microsoft.com/office/officeart/2018/2/layout/IconVerticalSolidList"/>
    <dgm:cxn modelId="{5D64EA3D-7A1D-4B98-96A2-E8B90A1B844E}" type="presParOf" srcId="{20CE003A-EE0D-43CF-A66A-066762E5DD2E}" destId="{AA9B67BB-754A-470D-A4BB-55EDBEE6C2D1}" srcOrd="3" destOrd="0" presId="urn:microsoft.com/office/officeart/2018/2/layout/IconVerticalSolidList"/>
    <dgm:cxn modelId="{78AFED13-0A17-47BD-9694-3B149034C644}" type="presParOf" srcId="{0A4AA5BE-730A-4E51-95A5-6960182B8D6A}" destId="{40068A51-95C0-44C5-BEBA-DEA6FDFACF45}" srcOrd="1" destOrd="0" presId="urn:microsoft.com/office/officeart/2018/2/layout/IconVerticalSolidList"/>
    <dgm:cxn modelId="{F7E3F009-C5AC-482B-B221-83C60D928F8F}" type="presParOf" srcId="{0A4AA5BE-730A-4E51-95A5-6960182B8D6A}" destId="{D0069761-432A-4E0A-8A7F-B302980F7438}" srcOrd="2" destOrd="0" presId="urn:microsoft.com/office/officeart/2018/2/layout/IconVerticalSolidList"/>
    <dgm:cxn modelId="{B5B1A673-9465-4AA2-B8F4-0C373A07EDE8}" type="presParOf" srcId="{D0069761-432A-4E0A-8A7F-B302980F7438}" destId="{0F399D19-DDCE-401D-BA8D-F13F5D60380F}" srcOrd="0" destOrd="0" presId="urn:microsoft.com/office/officeart/2018/2/layout/IconVerticalSolidList"/>
    <dgm:cxn modelId="{2DF360BB-2B30-40CA-B8EF-B8EFE4C168E8}" type="presParOf" srcId="{D0069761-432A-4E0A-8A7F-B302980F7438}" destId="{17F486C6-B600-40BD-9AA7-584E6201D486}" srcOrd="1" destOrd="0" presId="urn:microsoft.com/office/officeart/2018/2/layout/IconVerticalSolidList"/>
    <dgm:cxn modelId="{DF14319B-E664-4940-A350-0E00197BBA55}" type="presParOf" srcId="{D0069761-432A-4E0A-8A7F-B302980F7438}" destId="{197A9138-5328-4788-83F9-56FB6D529149}" srcOrd="2" destOrd="0" presId="urn:microsoft.com/office/officeart/2018/2/layout/IconVerticalSolidList"/>
    <dgm:cxn modelId="{15CAE645-3CA5-4339-9D8C-D052B215EE15}" type="presParOf" srcId="{D0069761-432A-4E0A-8A7F-B302980F7438}" destId="{D364B8EA-6937-4AAF-BA74-AA506FBAD73A}" srcOrd="3" destOrd="0" presId="urn:microsoft.com/office/officeart/2018/2/layout/IconVerticalSolidList"/>
    <dgm:cxn modelId="{27F7DF55-4C2F-4A3F-8FDB-F9A4B0EDBE11}" type="presParOf" srcId="{0A4AA5BE-730A-4E51-95A5-6960182B8D6A}" destId="{3A277C02-07E8-416A-B7F6-7C9EACAF4A2F}" srcOrd="3" destOrd="0" presId="urn:microsoft.com/office/officeart/2018/2/layout/IconVerticalSolidList"/>
    <dgm:cxn modelId="{4DA1CF77-449F-429E-8C10-A4C8959682A1}" type="presParOf" srcId="{0A4AA5BE-730A-4E51-95A5-6960182B8D6A}" destId="{032DD7CD-D56A-4E68-9EF2-739DE08E38F0}" srcOrd="4" destOrd="0" presId="urn:microsoft.com/office/officeart/2018/2/layout/IconVerticalSolidList"/>
    <dgm:cxn modelId="{28AF5A25-24FE-4BBF-98D4-88051E418AC6}" type="presParOf" srcId="{032DD7CD-D56A-4E68-9EF2-739DE08E38F0}" destId="{D468A926-C8A8-4EF8-A4DA-6FF44FD00648}" srcOrd="0" destOrd="0" presId="urn:microsoft.com/office/officeart/2018/2/layout/IconVerticalSolidList"/>
    <dgm:cxn modelId="{1D6C9DFD-7C8F-4964-9DFC-530E7ECFC709}" type="presParOf" srcId="{032DD7CD-D56A-4E68-9EF2-739DE08E38F0}" destId="{6AA2C734-B5F4-4F1E-BE83-18F20D5EAD76}" srcOrd="1" destOrd="0" presId="urn:microsoft.com/office/officeart/2018/2/layout/IconVerticalSolidList"/>
    <dgm:cxn modelId="{820701C3-0C58-4B89-A492-BE5F8C00ED64}" type="presParOf" srcId="{032DD7CD-D56A-4E68-9EF2-739DE08E38F0}" destId="{C07C1B7D-61C4-458F-9A1B-413156162B0C}" srcOrd="2" destOrd="0" presId="urn:microsoft.com/office/officeart/2018/2/layout/IconVerticalSolidList"/>
    <dgm:cxn modelId="{42194FBE-D5A3-4D7A-8618-C676F19F4D0A}" type="presParOf" srcId="{032DD7CD-D56A-4E68-9EF2-739DE08E38F0}" destId="{96AA38AD-1DC4-4986-B836-57EFA733CB0D}" srcOrd="3" destOrd="0" presId="urn:microsoft.com/office/officeart/2018/2/layout/IconVerticalSolidList"/>
    <dgm:cxn modelId="{72A55C55-7D19-4B43-B588-61CBF3F58267}" type="presParOf" srcId="{0A4AA5BE-730A-4E51-95A5-6960182B8D6A}" destId="{A9657A17-6176-400B-B0A9-BB9106C086E8}" srcOrd="5" destOrd="0" presId="urn:microsoft.com/office/officeart/2018/2/layout/IconVerticalSolidList"/>
    <dgm:cxn modelId="{B584C8FD-4646-4DE3-8C1C-8F3F22AE4E06}" type="presParOf" srcId="{0A4AA5BE-730A-4E51-95A5-6960182B8D6A}" destId="{A34FF41C-07B1-41DD-8C97-A53426908C79}" srcOrd="6" destOrd="0" presId="urn:microsoft.com/office/officeart/2018/2/layout/IconVerticalSolidList"/>
    <dgm:cxn modelId="{81ABF520-DE64-46B7-8116-6FA475346693}" type="presParOf" srcId="{A34FF41C-07B1-41DD-8C97-A53426908C79}" destId="{A2362899-4DC2-4AA1-9226-6F9987CFE167}" srcOrd="0" destOrd="0" presId="urn:microsoft.com/office/officeart/2018/2/layout/IconVerticalSolidList"/>
    <dgm:cxn modelId="{B7AD2841-8F6C-4CC6-A9CB-24380E48C80E}" type="presParOf" srcId="{A34FF41C-07B1-41DD-8C97-A53426908C79}" destId="{AC9E195F-9D69-4800-9882-CE66357DF33B}" srcOrd="1" destOrd="0" presId="urn:microsoft.com/office/officeart/2018/2/layout/IconVerticalSolidList"/>
    <dgm:cxn modelId="{5A463494-161E-4646-A1F4-863A916A2ABF}" type="presParOf" srcId="{A34FF41C-07B1-41DD-8C97-A53426908C79}" destId="{8CC71272-A510-45F2-A208-7440D1520579}" srcOrd="2" destOrd="0" presId="urn:microsoft.com/office/officeart/2018/2/layout/IconVerticalSolidList"/>
    <dgm:cxn modelId="{EAAB383E-EC5F-45AE-9468-C8113B1BB79C}" type="presParOf" srcId="{A34FF41C-07B1-41DD-8C97-A53426908C79}" destId="{AE0F7EAC-2D1A-4309-8E3D-219C7BAC5BCA}" srcOrd="3" destOrd="0" presId="urn:microsoft.com/office/officeart/2018/2/layout/IconVerticalSolidList"/>
    <dgm:cxn modelId="{A3E2E112-1696-48B4-B5EC-43E10F3DC58E}" type="presParOf" srcId="{0A4AA5BE-730A-4E51-95A5-6960182B8D6A}" destId="{CE3BBD58-E2B8-4A84-949D-B494CA3F11C2}" srcOrd="7" destOrd="0" presId="urn:microsoft.com/office/officeart/2018/2/layout/IconVerticalSolidList"/>
    <dgm:cxn modelId="{52ED1D9E-12B6-4372-BBE7-E2913403CC78}" type="presParOf" srcId="{0A4AA5BE-730A-4E51-95A5-6960182B8D6A}" destId="{A2C4A422-7604-40EF-A27F-FCBB2A06F607}" srcOrd="8" destOrd="0" presId="urn:microsoft.com/office/officeart/2018/2/layout/IconVerticalSolidList"/>
    <dgm:cxn modelId="{4A9EA629-3000-48C2-8F53-F1A7BC8AE8C7}" type="presParOf" srcId="{A2C4A422-7604-40EF-A27F-FCBB2A06F607}" destId="{4E12C4CF-0173-4D00-8862-9CEB9AC33F2F}" srcOrd="0" destOrd="0" presId="urn:microsoft.com/office/officeart/2018/2/layout/IconVerticalSolidList"/>
    <dgm:cxn modelId="{D1B76598-E49A-4DA0-9F32-E3648F89FC96}" type="presParOf" srcId="{A2C4A422-7604-40EF-A27F-FCBB2A06F607}" destId="{C67E0EE4-5154-4153-B77D-AE8C2F728721}" srcOrd="1" destOrd="0" presId="urn:microsoft.com/office/officeart/2018/2/layout/IconVerticalSolidList"/>
    <dgm:cxn modelId="{B247C18D-05CB-4AE2-B528-0E70DCDCDE21}" type="presParOf" srcId="{A2C4A422-7604-40EF-A27F-FCBB2A06F607}" destId="{9142477A-9EB0-4D2F-8BA3-40A10F4E3CFF}" srcOrd="2" destOrd="0" presId="urn:microsoft.com/office/officeart/2018/2/layout/IconVerticalSolidList"/>
    <dgm:cxn modelId="{6CEC1CE8-C576-40A5-A809-5C677EB8BB8C}" type="presParOf" srcId="{A2C4A422-7604-40EF-A27F-FCBB2A06F607}" destId="{9FA8CDF6-CD71-4688-80DA-1698D86FCE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590008-9129-4CD8-BBC0-290A95EDBC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4B88C9-8112-483F-AFE4-D86AA4D905CC}">
      <dgm:prSet/>
      <dgm:spPr/>
      <dgm:t>
        <a:bodyPr/>
        <a:lstStyle/>
        <a:p>
          <a:pPr>
            <a:lnSpc>
              <a:spcPct val="100000"/>
            </a:lnSpc>
          </a:pPr>
          <a:r>
            <a:rPr lang="en-US"/>
            <a:t>PC support and repair</a:t>
          </a:r>
        </a:p>
      </dgm:t>
    </dgm:pt>
    <dgm:pt modelId="{5BC1A795-C633-4F99-8A99-92BF9F455274}" type="parTrans" cxnId="{A4B8B946-0F29-470D-875C-0F88FE2F99EB}">
      <dgm:prSet/>
      <dgm:spPr/>
      <dgm:t>
        <a:bodyPr/>
        <a:lstStyle/>
        <a:p>
          <a:endParaRPr lang="en-US"/>
        </a:p>
      </dgm:t>
    </dgm:pt>
    <dgm:pt modelId="{EE14A705-372C-45C2-A201-82A18C1090C4}" type="sibTrans" cxnId="{A4B8B946-0F29-470D-875C-0F88FE2F99EB}">
      <dgm:prSet/>
      <dgm:spPr/>
      <dgm:t>
        <a:bodyPr/>
        <a:lstStyle/>
        <a:p>
          <a:endParaRPr lang="en-US"/>
        </a:p>
      </dgm:t>
    </dgm:pt>
    <dgm:pt modelId="{8158DCA7-DA84-4D8C-BF60-020BA7B4CAEC}">
      <dgm:prSet/>
      <dgm:spPr/>
      <dgm:t>
        <a:bodyPr/>
        <a:lstStyle/>
        <a:p>
          <a:pPr>
            <a:lnSpc>
              <a:spcPct val="100000"/>
            </a:lnSpc>
          </a:pPr>
          <a:r>
            <a:rPr lang="en-US"/>
            <a:t>Web design &amp; hosting</a:t>
          </a:r>
        </a:p>
      </dgm:t>
    </dgm:pt>
    <dgm:pt modelId="{4DF74865-70B1-4092-9C09-BCDBB1DF70C6}" type="parTrans" cxnId="{067F1686-A35B-4CE9-B57C-E39AED86BA51}">
      <dgm:prSet/>
      <dgm:spPr/>
      <dgm:t>
        <a:bodyPr/>
        <a:lstStyle/>
        <a:p>
          <a:endParaRPr lang="en-US"/>
        </a:p>
      </dgm:t>
    </dgm:pt>
    <dgm:pt modelId="{CEC1116C-A5B5-4163-A912-6B27B0541B09}" type="sibTrans" cxnId="{067F1686-A35B-4CE9-B57C-E39AED86BA51}">
      <dgm:prSet/>
      <dgm:spPr/>
      <dgm:t>
        <a:bodyPr/>
        <a:lstStyle/>
        <a:p>
          <a:endParaRPr lang="en-US"/>
        </a:p>
      </dgm:t>
    </dgm:pt>
    <dgm:pt modelId="{3F6D4DC6-15F0-4782-B83F-C29B11A16359}">
      <dgm:prSet/>
      <dgm:spPr/>
      <dgm:t>
        <a:bodyPr/>
        <a:lstStyle/>
        <a:p>
          <a:pPr>
            <a:lnSpc>
              <a:spcPct val="100000"/>
            </a:lnSpc>
          </a:pPr>
          <a:r>
            <a:rPr lang="en-US"/>
            <a:t>Summer program support</a:t>
          </a:r>
        </a:p>
      </dgm:t>
    </dgm:pt>
    <dgm:pt modelId="{2CE63728-69B5-48B5-9074-1B5AD268931A}" type="parTrans" cxnId="{C363AD75-0CE6-49C9-9BCB-837BB3D7B5F6}">
      <dgm:prSet/>
      <dgm:spPr/>
      <dgm:t>
        <a:bodyPr/>
        <a:lstStyle/>
        <a:p>
          <a:endParaRPr lang="en-US"/>
        </a:p>
      </dgm:t>
    </dgm:pt>
    <dgm:pt modelId="{84A15B92-6DF6-4FF3-B93A-36DFF3DB89BB}" type="sibTrans" cxnId="{C363AD75-0CE6-49C9-9BCB-837BB3D7B5F6}">
      <dgm:prSet/>
      <dgm:spPr/>
      <dgm:t>
        <a:bodyPr/>
        <a:lstStyle/>
        <a:p>
          <a:endParaRPr lang="en-US"/>
        </a:p>
      </dgm:t>
    </dgm:pt>
    <dgm:pt modelId="{01C1DC92-FA2E-49CC-AAFB-A4AEE4C1CE04}">
      <dgm:prSet/>
      <dgm:spPr/>
      <dgm:t>
        <a:bodyPr/>
        <a:lstStyle/>
        <a:p>
          <a:pPr>
            <a:lnSpc>
              <a:spcPct val="100000"/>
            </a:lnSpc>
          </a:pPr>
          <a:r>
            <a:rPr lang="en-US" dirty="0"/>
            <a:t>Electronic resource management</a:t>
          </a:r>
        </a:p>
      </dgm:t>
    </dgm:pt>
    <dgm:pt modelId="{3569E23D-0AA1-4E23-A6E6-7D3FC9F382D2}" type="parTrans" cxnId="{587EB1FC-7B17-4617-B0ED-7B2F0222AE0C}">
      <dgm:prSet/>
      <dgm:spPr/>
      <dgm:t>
        <a:bodyPr/>
        <a:lstStyle/>
        <a:p>
          <a:endParaRPr lang="en-US"/>
        </a:p>
      </dgm:t>
    </dgm:pt>
    <dgm:pt modelId="{3AAF1B23-C540-40FD-9636-A910E5F28088}" type="sibTrans" cxnId="{587EB1FC-7B17-4617-B0ED-7B2F0222AE0C}">
      <dgm:prSet/>
      <dgm:spPr/>
      <dgm:t>
        <a:bodyPr/>
        <a:lstStyle/>
        <a:p>
          <a:endParaRPr lang="en-US"/>
        </a:p>
      </dgm:t>
    </dgm:pt>
    <dgm:pt modelId="{5F430F0B-9468-4070-A592-0DF23C72C5DB}">
      <dgm:prSet/>
      <dgm:spPr/>
      <dgm:t>
        <a:bodyPr/>
        <a:lstStyle/>
        <a:p>
          <a:pPr>
            <a:lnSpc>
              <a:spcPct val="100000"/>
            </a:lnSpc>
          </a:pPr>
          <a:r>
            <a:rPr lang="en-US" dirty="0"/>
            <a:t>Digitization and database support</a:t>
          </a:r>
        </a:p>
      </dgm:t>
    </dgm:pt>
    <dgm:pt modelId="{D4E3299C-F6B2-4695-B3B6-782DBF01C74E}" type="parTrans" cxnId="{A04E89F5-5139-49CD-AA4A-39E81E2A9217}">
      <dgm:prSet/>
      <dgm:spPr/>
      <dgm:t>
        <a:bodyPr/>
        <a:lstStyle/>
        <a:p>
          <a:endParaRPr lang="en-US"/>
        </a:p>
      </dgm:t>
    </dgm:pt>
    <dgm:pt modelId="{464A0A20-92C1-481B-AA5F-8975B07B7B37}" type="sibTrans" cxnId="{A04E89F5-5139-49CD-AA4A-39E81E2A9217}">
      <dgm:prSet/>
      <dgm:spPr/>
      <dgm:t>
        <a:bodyPr/>
        <a:lstStyle/>
        <a:p>
          <a:endParaRPr lang="en-US"/>
        </a:p>
      </dgm:t>
    </dgm:pt>
    <dgm:pt modelId="{FED69711-960D-44BE-BF0B-84929E870933}">
      <dgm:prSet/>
      <dgm:spPr/>
      <dgm:t>
        <a:bodyPr/>
        <a:lstStyle/>
        <a:p>
          <a:pPr>
            <a:lnSpc>
              <a:spcPct val="100000"/>
            </a:lnSpc>
          </a:pPr>
          <a:r>
            <a:rPr lang="en-US" dirty="0"/>
            <a:t>Printing and graphic support</a:t>
          </a:r>
        </a:p>
      </dgm:t>
    </dgm:pt>
    <dgm:pt modelId="{22523F35-DEC8-4B8E-8074-BA9F989C5D2D}" type="parTrans" cxnId="{F8D2835F-5501-4253-BE00-78BBFD14139C}">
      <dgm:prSet/>
      <dgm:spPr/>
      <dgm:t>
        <a:bodyPr/>
        <a:lstStyle/>
        <a:p>
          <a:endParaRPr lang="en-US"/>
        </a:p>
      </dgm:t>
    </dgm:pt>
    <dgm:pt modelId="{5B47F435-036B-42B1-817B-F25E113BE43B}" type="sibTrans" cxnId="{F8D2835F-5501-4253-BE00-78BBFD14139C}">
      <dgm:prSet/>
      <dgm:spPr/>
      <dgm:t>
        <a:bodyPr/>
        <a:lstStyle/>
        <a:p>
          <a:endParaRPr lang="en-US"/>
        </a:p>
      </dgm:t>
    </dgm:pt>
    <dgm:pt modelId="{55CEAA73-A7EF-4F76-8333-DC286ED7556D}">
      <dgm:prSet/>
      <dgm:spPr/>
      <dgm:t>
        <a:bodyPr/>
        <a:lstStyle/>
        <a:p>
          <a:pPr>
            <a:lnSpc>
              <a:spcPct val="100000"/>
            </a:lnSpc>
          </a:pPr>
          <a:r>
            <a:rPr lang="en-US" dirty="0"/>
            <a:t>Advantage Account with Overdrive </a:t>
          </a:r>
        </a:p>
      </dgm:t>
    </dgm:pt>
    <dgm:pt modelId="{A888CB7E-6A95-4377-AB76-203A046C67DE}" type="parTrans" cxnId="{760699C9-5DF0-41A2-83F6-F1697C26247A}">
      <dgm:prSet/>
      <dgm:spPr/>
      <dgm:t>
        <a:bodyPr/>
        <a:lstStyle/>
        <a:p>
          <a:endParaRPr lang="en-US"/>
        </a:p>
      </dgm:t>
    </dgm:pt>
    <dgm:pt modelId="{AD376FF4-688F-49A4-AF21-B1989E2D2193}" type="sibTrans" cxnId="{760699C9-5DF0-41A2-83F6-F1697C26247A}">
      <dgm:prSet/>
      <dgm:spPr/>
      <dgm:t>
        <a:bodyPr/>
        <a:lstStyle/>
        <a:p>
          <a:endParaRPr lang="en-US"/>
        </a:p>
      </dgm:t>
    </dgm:pt>
    <dgm:pt modelId="{FCD3AF53-4557-4339-BC0B-C94B054A4FC1}" type="pres">
      <dgm:prSet presAssocID="{A7590008-9129-4CD8-BBC0-290A95EDBC40}" presName="root" presStyleCnt="0">
        <dgm:presLayoutVars>
          <dgm:dir/>
          <dgm:resizeHandles val="exact"/>
        </dgm:presLayoutVars>
      </dgm:prSet>
      <dgm:spPr/>
    </dgm:pt>
    <dgm:pt modelId="{DE0BDADF-6BF8-4A54-82E4-B2672A30C0EE}" type="pres">
      <dgm:prSet presAssocID="{F74B88C9-8112-483F-AFE4-D86AA4D905CC}" presName="compNode" presStyleCnt="0"/>
      <dgm:spPr/>
    </dgm:pt>
    <dgm:pt modelId="{753DFB92-6086-4728-A23E-22EA3861F25E}" type="pres">
      <dgm:prSet presAssocID="{F74B88C9-8112-483F-AFE4-D86AA4D905CC}" presName="bgRect" presStyleLbl="bgShp" presStyleIdx="0" presStyleCnt="7"/>
      <dgm:spPr/>
    </dgm:pt>
    <dgm:pt modelId="{9188E27B-E54A-4C4A-B5A8-CDE907F9FC24}" type="pres">
      <dgm:prSet presAssocID="{F74B88C9-8112-483F-AFE4-D86AA4D905C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F2E49FA6-D219-4314-AAB4-89C2A94F4E05}" type="pres">
      <dgm:prSet presAssocID="{F74B88C9-8112-483F-AFE4-D86AA4D905CC}" presName="spaceRect" presStyleCnt="0"/>
      <dgm:spPr/>
    </dgm:pt>
    <dgm:pt modelId="{C6C5418E-1506-4C0B-9AF0-D29B789F3584}" type="pres">
      <dgm:prSet presAssocID="{F74B88C9-8112-483F-AFE4-D86AA4D905CC}" presName="parTx" presStyleLbl="revTx" presStyleIdx="0" presStyleCnt="7">
        <dgm:presLayoutVars>
          <dgm:chMax val="0"/>
          <dgm:chPref val="0"/>
        </dgm:presLayoutVars>
      </dgm:prSet>
      <dgm:spPr/>
    </dgm:pt>
    <dgm:pt modelId="{C8DE0BE2-D2DE-4130-9F35-59FDC66DBF5E}" type="pres">
      <dgm:prSet presAssocID="{EE14A705-372C-45C2-A201-82A18C1090C4}" presName="sibTrans" presStyleCnt="0"/>
      <dgm:spPr/>
    </dgm:pt>
    <dgm:pt modelId="{1BC9345D-0493-4927-ADA7-6DF8D620FB38}" type="pres">
      <dgm:prSet presAssocID="{8158DCA7-DA84-4D8C-BF60-020BA7B4CAEC}" presName="compNode" presStyleCnt="0"/>
      <dgm:spPr/>
    </dgm:pt>
    <dgm:pt modelId="{894B46B7-2B57-42A3-9016-8E0FDCB76930}" type="pres">
      <dgm:prSet presAssocID="{8158DCA7-DA84-4D8C-BF60-020BA7B4CAEC}" presName="bgRect" presStyleLbl="bgShp" presStyleIdx="1" presStyleCnt="7"/>
      <dgm:spPr/>
    </dgm:pt>
    <dgm:pt modelId="{14519367-826C-4A5F-B734-392776D1BA97}" type="pres">
      <dgm:prSet presAssocID="{8158DCA7-DA84-4D8C-BF60-020BA7B4CAE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Design"/>
        </a:ext>
      </dgm:extLst>
    </dgm:pt>
    <dgm:pt modelId="{CD32883D-4FCF-4F1A-BFDF-EB61436647AA}" type="pres">
      <dgm:prSet presAssocID="{8158DCA7-DA84-4D8C-BF60-020BA7B4CAEC}" presName="spaceRect" presStyleCnt="0"/>
      <dgm:spPr/>
    </dgm:pt>
    <dgm:pt modelId="{B6FC975B-45BD-425D-B7AB-E8CDF49629D7}" type="pres">
      <dgm:prSet presAssocID="{8158DCA7-DA84-4D8C-BF60-020BA7B4CAEC}" presName="parTx" presStyleLbl="revTx" presStyleIdx="1" presStyleCnt="7">
        <dgm:presLayoutVars>
          <dgm:chMax val="0"/>
          <dgm:chPref val="0"/>
        </dgm:presLayoutVars>
      </dgm:prSet>
      <dgm:spPr/>
    </dgm:pt>
    <dgm:pt modelId="{8113FE4F-BC45-4364-A77F-71A299983E3E}" type="pres">
      <dgm:prSet presAssocID="{CEC1116C-A5B5-4163-A912-6B27B0541B09}" presName="sibTrans" presStyleCnt="0"/>
      <dgm:spPr/>
    </dgm:pt>
    <dgm:pt modelId="{986F51E8-47C8-44DB-9DE7-B524929326C0}" type="pres">
      <dgm:prSet presAssocID="{3F6D4DC6-15F0-4782-B83F-C29B11A16359}" presName="compNode" presStyleCnt="0"/>
      <dgm:spPr/>
    </dgm:pt>
    <dgm:pt modelId="{8FBCF4A9-A730-453E-902A-F7F2C89FA149}" type="pres">
      <dgm:prSet presAssocID="{3F6D4DC6-15F0-4782-B83F-C29B11A16359}" presName="bgRect" presStyleLbl="bgShp" presStyleIdx="2" presStyleCnt="7"/>
      <dgm:spPr/>
    </dgm:pt>
    <dgm:pt modelId="{35958E65-85F1-4685-A5DB-D15D5986281B}" type="pres">
      <dgm:prSet presAssocID="{3F6D4DC6-15F0-4782-B83F-C29B11A1635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n"/>
        </a:ext>
      </dgm:extLst>
    </dgm:pt>
    <dgm:pt modelId="{F0056D0C-8BC7-41FB-BF24-DB37EC99EE9E}" type="pres">
      <dgm:prSet presAssocID="{3F6D4DC6-15F0-4782-B83F-C29B11A16359}" presName="spaceRect" presStyleCnt="0"/>
      <dgm:spPr/>
    </dgm:pt>
    <dgm:pt modelId="{D0CD123C-6230-4A3C-8427-371A5BC9E1E5}" type="pres">
      <dgm:prSet presAssocID="{3F6D4DC6-15F0-4782-B83F-C29B11A16359}" presName="parTx" presStyleLbl="revTx" presStyleIdx="2" presStyleCnt="7">
        <dgm:presLayoutVars>
          <dgm:chMax val="0"/>
          <dgm:chPref val="0"/>
        </dgm:presLayoutVars>
      </dgm:prSet>
      <dgm:spPr/>
    </dgm:pt>
    <dgm:pt modelId="{EA5862DF-A43E-4448-8C38-81A090D7588E}" type="pres">
      <dgm:prSet presAssocID="{84A15B92-6DF6-4FF3-B93A-36DFF3DB89BB}" presName="sibTrans" presStyleCnt="0"/>
      <dgm:spPr/>
    </dgm:pt>
    <dgm:pt modelId="{3AB877D8-27DC-47A0-8BDA-8359CC4FBD73}" type="pres">
      <dgm:prSet presAssocID="{01C1DC92-FA2E-49CC-AAFB-A4AEE4C1CE04}" presName="compNode" presStyleCnt="0"/>
      <dgm:spPr/>
    </dgm:pt>
    <dgm:pt modelId="{A47E0AE1-2D6A-4310-A4EF-20E843D58625}" type="pres">
      <dgm:prSet presAssocID="{01C1DC92-FA2E-49CC-AAFB-A4AEE4C1CE04}" presName="bgRect" presStyleLbl="bgShp" presStyleIdx="3" presStyleCnt="7"/>
      <dgm:spPr/>
    </dgm:pt>
    <dgm:pt modelId="{4ADA2AEE-E2E4-4A25-82EE-048D46CF7B97}" type="pres">
      <dgm:prSet presAssocID="{01C1DC92-FA2E-49CC-AAFB-A4AEE4C1CE0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7CBD5407-7820-4344-8E3C-62CD8995A475}" type="pres">
      <dgm:prSet presAssocID="{01C1DC92-FA2E-49CC-AAFB-A4AEE4C1CE04}" presName="spaceRect" presStyleCnt="0"/>
      <dgm:spPr/>
    </dgm:pt>
    <dgm:pt modelId="{45130FDE-1B67-4490-933A-35747FC01F31}" type="pres">
      <dgm:prSet presAssocID="{01C1DC92-FA2E-49CC-AAFB-A4AEE4C1CE04}" presName="parTx" presStyleLbl="revTx" presStyleIdx="3" presStyleCnt="7">
        <dgm:presLayoutVars>
          <dgm:chMax val="0"/>
          <dgm:chPref val="0"/>
        </dgm:presLayoutVars>
      </dgm:prSet>
      <dgm:spPr/>
    </dgm:pt>
    <dgm:pt modelId="{279F1798-6B71-42F4-9488-27D750CC86CC}" type="pres">
      <dgm:prSet presAssocID="{3AAF1B23-C540-40FD-9636-A910E5F28088}" presName="sibTrans" presStyleCnt="0"/>
      <dgm:spPr/>
    </dgm:pt>
    <dgm:pt modelId="{16407713-15C3-446A-95B2-B93EB94355AF}" type="pres">
      <dgm:prSet presAssocID="{5F430F0B-9468-4070-A592-0DF23C72C5DB}" presName="compNode" presStyleCnt="0"/>
      <dgm:spPr/>
    </dgm:pt>
    <dgm:pt modelId="{621F2656-A8AD-40C0-ACC5-55C7840654A2}" type="pres">
      <dgm:prSet presAssocID="{5F430F0B-9468-4070-A592-0DF23C72C5DB}" presName="bgRect" presStyleLbl="bgShp" presStyleIdx="4" presStyleCnt="7" custLinFactNeighborX="-26852" custLinFactNeighborY="890"/>
      <dgm:spPr/>
    </dgm:pt>
    <dgm:pt modelId="{9C0C93C7-2B4D-4F43-832E-A3DC931AFD01}" type="pres">
      <dgm:prSet presAssocID="{5F430F0B-9468-4070-A592-0DF23C72C5D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encil"/>
        </a:ext>
      </dgm:extLst>
    </dgm:pt>
    <dgm:pt modelId="{7C526F82-6DCC-4228-B886-A6B63FC89258}" type="pres">
      <dgm:prSet presAssocID="{5F430F0B-9468-4070-A592-0DF23C72C5DB}" presName="spaceRect" presStyleCnt="0"/>
      <dgm:spPr/>
    </dgm:pt>
    <dgm:pt modelId="{CA1EFD83-66D4-49E1-8921-F5492AEBB7E4}" type="pres">
      <dgm:prSet presAssocID="{5F430F0B-9468-4070-A592-0DF23C72C5DB}" presName="parTx" presStyleLbl="revTx" presStyleIdx="4" presStyleCnt="7">
        <dgm:presLayoutVars>
          <dgm:chMax val="0"/>
          <dgm:chPref val="0"/>
        </dgm:presLayoutVars>
      </dgm:prSet>
      <dgm:spPr/>
    </dgm:pt>
    <dgm:pt modelId="{6248EBD2-DD26-4C1A-8C37-6673C7C4F18C}" type="pres">
      <dgm:prSet presAssocID="{464A0A20-92C1-481B-AA5F-8975B07B7B37}" presName="sibTrans" presStyleCnt="0"/>
      <dgm:spPr/>
    </dgm:pt>
    <dgm:pt modelId="{77D71CE8-69B0-4E3F-9557-47F228665A36}" type="pres">
      <dgm:prSet presAssocID="{FED69711-960D-44BE-BF0B-84929E870933}" presName="compNode" presStyleCnt="0"/>
      <dgm:spPr/>
    </dgm:pt>
    <dgm:pt modelId="{BABA9542-E603-49DF-9E66-8FC78FCA6588}" type="pres">
      <dgm:prSet presAssocID="{FED69711-960D-44BE-BF0B-84929E870933}" presName="bgRect" presStyleLbl="bgShp" presStyleIdx="5" presStyleCnt="7"/>
      <dgm:spPr/>
    </dgm:pt>
    <dgm:pt modelId="{231DB2D7-8E28-4988-9999-E2A4A43A8190}" type="pres">
      <dgm:prSet presAssocID="{FED69711-960D-44BE-BF0B-84929E87093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rinter"/>
        </a:ext>
      </dgm:extLst>
    </dgm:pt>
    <dgm:pt modelId="{865133E2-D9B4-485B-ABD8-ED1DFCA71E57}" type="pres">
      <dgm:prSet presAssocID="{FED69711-960D-44BE-BF0B-84929E870933}" presName="spaceRect" presStyleCnt="0"/>
      <dgm:spPr/>
    </dgm:pt>
    <dgm:pt modelId="{9AE9DBE7-A985-4E2B-B086-10BE01934B31}" type="pres">
      <dgm:prSet presAssocID="{FED69711-960D-44BE-BF0B-84929E870933}" presName="parTx" presStyleLbl="revTx" presStyleIdx="5" presStyleCnt="7">
        <dgm:presLayoutVars>
          <dgm:chMax val="0"/>
          <dgm:chPref val="0"/>
        </dgm:presLayoutVars>
      </dgm:prSet>
      <dgm:spPr/>
    </dgm:pt>
    <dgm:pt modelId="{6925BAA4-8DCC-4DBC-ADB1-40581EFEF4EE}" type="pres">
      <dgm:prSet presAssocID="{5B47F435-036B-42B1-817B-F25E113BE43B}" presName="sibTrans" presStyleCnt="0"/>
      <dgm:spPr/>
    </dgm:pt>
    <dgm:pt modelId="{BD26269C-0A9C-4303-822E-BD4C8BB24615}" type="pres">
      <dgm:prSet presAssocID="{55CEAA73-A7EF-4F76-8333-DC286ED7556D}" presName="compNode" presStyleCnt="0"/>
      <dgm:spPr/>
    </dgm:pt>
    <dgm:pt modelId="{24E893D4-04CA-4D2A-BBF8-0BA9909E5029}" type="pres">
      <dgm:prSet presAssocID="{55CEAA73-A7EF-4F76-8333-DC286ED7556D}" presName="bgRect" presStyleLbl="bgShp" presStyleIdx="6" presStyleCnt="7"/>
      <dgm:spPr/>
    </dgm:pt>
    <dgm:pt modelId="{45243873-9DCA-40B3-8EA7-6BE864F44C3D}" type="pres">
      <dgm:prSet presAssocID="{55CEAA73-A7EF-4F76-8333-DC286ED7556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Tablet"/>
        </a:ext>
      </dgm:extLst>
    </dgm:pt>
    <dgm:pt modelId="{36D2C22B-1DAF-4B95-9217-6457273CC1C6}" type="pres">
      <dgm:prSet presAssocID="{55CEAA73-A7EF-4F76-8333-DC286ED7556D}" presName="spaceRect" presStyleCnt="0"/>
      <dgm:spPr/>
    </dgm:pt>
    <dgm:pt modelId="{5FA1B1E0-D905-442D-9E27-65E79534B6AF}" type="pres">
      <dgm:prSet presAssocID="{55CEAA73-A7EF-4F76-8333-DC286ED7556D}" presName="parTx" presStyleLbl="revTx" presStyleIdx="6" presStyleCnt="7">
        <dgm:presLayoutVars>
          <dgm:chMax val="0"/>
          <dgm:chPref val="0"/>
        </dgm:presLayoutVars>
      </dgm:prSet>
      <dgm:spPr/>
    </dgm:pt>
  </dgm:ptLst>
  <dgm:cxnLst>
    <dgm:cxn modelId="{370D1E16-AAA2-4719-B0C8-AFB4CA9CCFB2}" type="presOf" srcId="{A7590008-9129-4CD8-BBC0-290A95EDBC40}" destId="{FCD3AF53-4557-4339-BC0B-C94B054A4FC1}" srcOrd="0" destOrd="0" presId="urn:microsoft.com/office/officeart/2018/2/layout/IconVerticalSolidList"/>
    <dgm:cxn modelId="{1201B61C-9A69-4814-A89D-389F9EBB31B6}" type="presOf" srcId="{5F430F0B-9468-4070-A592-0DF23C72C5DB}" destId="{CA1EFD83-66D4-49E1-8921-F5492AEBB7E4}" srcOrd="0" destOrd="0" presId="urn:microsoft.com/office/officeart/2018/2/layout/IconVerticalSolidList"/>
    <dgm:cxn modelId="{D7DF8F32-D6DB-4593-B616-BB533859BE8A}" type="presOf" srcId="{3F6D4DC6-15F0-4782-B83F-C29B11A16359}" destId="{D0CD123C-6230-4A3C-8427-371A5BC9E1E5}" srcOrd="0" destOrd="0" presId="urn:microsoft.com/office/officeart/2018/2/layout/IconVerticalSolidList"/>
    <dgm:cxn modelId="{F8D2835F-5501-4253-BE00-78BBFD14139C}" srcId="{A7590008-9129-4CD8-BBC0-290A95EDBC40}" destId="{FED69711-960D-44BE-BF0B-84929E870933}" srcOrd="5" destOrd="0" parTransId="{22523F35-DEC8-4B8E-8074-BA9F989C5D2D}" sibTransId="{5B47F435-036B-42B1-817B-F25E113BE43B}"/>
    <dgm:cxn modelId="{A4B8B946-0F29-470D-875C-0F88FE2F99EB}" srcId="{A7590008-9129-4CD8-BBC0-290A95EDBC40}" destId="{F74B88C9-8112-483F-AFE4-D86AA4D905CC}" srcOrd="0" destOrd="0" parTransId="{5BC1A795-C633-4F99-8A99-92BF9F455274}" sibTransId="{EE14A705-372C-45C2-A201-82A18C1090C4}"/>
    <dgm:cxn modelId="{C363AD75-0CE6-49C9-9BCB-837BB3D7B5F6}" srcId="{A7590008-9129-4CD8-BBC0-290A95EDBC40}" destId="{3F6D4DC6-15F0-4782-B83F-C29B11A16359}" srcOrd="2" destOrd="0" parTransId="{2CE63728-69B5-48B5-9074-1B5AD268931A}" sibTransId="{84A15B92-6DF6-4FF3-B93A-36DFF3DB89BB}"/>
    <dgm:cxn modelId="{067F1686-A35B-4CE9-B57C-E39AED86BA51}" srcId="{A7590008-9129-4CD8-BBC0-290A95EDBC40}" destId="{8158DCA7-DA84-4D8C-BF60-020BA7B4CAEC}" srcOrd="1" destOrd="0" parTransId="{4DF74865-70B1-4092-9C09-BCDBB1DF70C6}" sibTransId="{CEC1116C-A5B5-4163-A912-6B27B0541B09}"/>
    <dgm:cxn modelId="{FFED24B4-E461-4E7B-A3CA-AD71C5D08E3A}" type="presOf" srcId="{FED69711-960D-44BE-BF0B-84929E870933}" destId="{9AE9DBE7-A985-4E2B-B086-10BE01934B31}" srcOrd="0" destOrd="0" presId="urn:microsoft.com/office/officeart/2018/2/layout/IconVerticalSolidList"/>
    <dgm:cxn modelId="{760699C9-5DF0-41A2-83F6-F1697C26247A}" srcId="{A7590008-9129-4CD8-BBC0-290A95EDBC40}" destId="{55CEAA73-A7EF-4F76-8333-DC286ED7556D}" srcOrd="6" destOrd="0" parTransId="{A888CB7E-6A95-4377-AB76-203A046C67DE}" sibTransId="{AD376FF4-688F-49A4-AF21-B1989E2D2193}"/>
    <dgm:cxn modelId="{6D6ECBD3-E7AD-4B36-9030-9CEB84EBA7C1}" type="presOf" srcId="{8158DCA7-DA84-4D8C-BF60-020BA7B4CAEC}" destId="{B6FC975B-45BD-425D-B7AB-E8CDF49629D7}" srcOrd="0" destOrd="0" presId="urn:microsoft.com/office/officeart/2018/2/layout/IconVerticalSolidList"/>
    <dgm:cxn modelId="{E342FCD7-DD27-4709-BF79-163705F16C83}" type="presOf" srcId="{01C1DC92-FA2E-49CC-AAFB-A4AEE4C1CE04}" destId="{45130FDE-1B67-4490-933A-35747FC01F31}" srcOrd="0" destOrd="0" presId="urn:microsoft.com/office/officeart/2018/2/layout/IconVerticalSolidList"/>
    <dgm:cxn modelId="{E5ADEBDD-070B-4C3F-AC5A-EAE80E41D09B}" type="presOf" srcId="{55CEAA73-A7EF-4F76-8333-DC286ED7556D}" destId="{5FA1B1E0-D905-442D-9E27-65E79534B6AF}" srcOrd="0" destOrd="0" presId="urn:microsoft.com/office/officeart/2018/2/layout/IconVerticalSolidList"/>
    <dgm:cxn modelId="{A04E89F5-5139-49CD-AA4A-39E81E2A9217}" srcId="{A7590008-9129-4CD8-BBC0-290A95EDBC40}" destId="{5F430F0B-9468-4070-A592-0DF23C72C5DB}" srcOrd="4" destOrd="0" parTransId="{D4E3299C-F6B2-4695-B3B6-782DBF01C74E}" sibTransId="{464A0A20-92C1-481B-AA5F-8975B07B7B37}"/>
    <dgm:cxn modelId="{587EB1FC-7B17-4617-B0ED-7B2F0222AE0C}" srcId="{A7590008-9129-4CD8-BBC0-290A95EDBC40}" destId="{01C1DC92-FA2E-49CC-AAFB-A4AEE4C1CE04}" srcOrd="3" destOrd="0" parTransId="{3569E23D-0AA1-4E23-A6E6-7D3FC9F382D2}" sibTransId="{3AAF1B23-C540-40FD-9636-A910E5F28088}"/>
    <dgm:cxn modelId="{5B3F63FE-D3A2-422D-818E-B3603B67CDF2}" type="presOf" srcId="{F74B88C9-8112-483F-AFE4-D86AA4D905CC}" destId="{C6C5418E-1506-4C0B-9AF0-D29B789F3584}" srcOrd="0" destOrd="0" presId="urn:microsoft.com/office/officeart/2018/2/layout/IconVerticalSolidList"/>
    <dgm:cxn modelId="{A7F39D9C-71A3-4383-AC94-B818BFDBD6EC}" type="presParOf" srcId="{FCD3AF53-4557-4339-BC0B-C94B054A4FC1}" destId="{DE0BDADF-6BF8-4A54-82E4-B2672A30C0EE}" srcOrd="0" destOrd="0" presId="urn:microsoft.com/office/officeart/2018/2/layout/IconVerticalSolidList"/>
    <dgm:cxn modelId="{1B84A437-11C9-4041-B29D-741F604B86C6}" type="presParOf" srcId="{DE0BDADF-6BF8-4A54-82E4-B2672A30C0EE}" destId="{753DFB92-6086-4728-A23E-22EA3861F25E}" srcOrd="0" destOrd="0" presId="urn:microsoft.com/office/officeart/2018/2/layout/IconVerticalSolidList"/>
    <dgm:cxn modelId="{0AFA011B-35EA-43A9-88F1-1636EE9A5994}" type="presParOf" srcId="{DE0BDADF-6BF8-4A54-82E4-B2672A30C0EE}" destId="{9188E27B-E54A-4C4A-B5A8-CDE907F9FC24}" srcOrd="1" destOrd="0" presId="urn:microsoft.com/office/officeart/2018/2/layout/IconVerticalSolidList"/>
    <dgm:cxn modelId="{A641BDA1-8B9F-43D8-89A9-CAA94FDC71E5}" type="presParOf" srcId="{DE0BDADF-6BF8-4A54-82E4-B2672A30C0EE}" destId="{F2E49FA6-D219-4314-AAB4-89C2A94F4E05}" srcOrd="2" destOrd="0" presId="urn:microsoft.com/office/officeart/2018/2/layout/IconVerticalSolidList"/>
    <dgm:cxn modelId="{EB2DAA15-EBB3-4BE2-B608-E4AFAFB3EF8D}" type="presParOf" srcId="{DE0BDADF-6BF8-4A54-82E4-B2672A30C0EE}" destId="{C6C5418E-1506-4C0B-9AF0-D29B789F3584}" srcOrd="3" destOrd="0" presId="urn:microsoft.com/office/officeart/2018/2/layout/IconVerticalSolidList"/>
    <dgm:cxn modelId="{6B1505E7-309E-4FA2-B231-1D1B9054A0E7}" type="presParOf" srcId="{FCD3AF53-4557-4339-BC0B-C94B054A4FC1}" destId="{C8DE0BE2-D2DE-4130-9F35-59FDC66DBF5E}" srcOrd="1" destOrd="0" presId="urn:microsoft.com/office/officeart/2018/2/layout/IconVerticalSolidList"/>
    <dgm:cxn modelId="{9B541B81-A4E2-4039-B24C-5E8A5B221CC3}" type="presParOf" srcId="{FCD3AF53-4557-4339-BC0B-C94B054A4FC1}" destId="{1BC9345D-0493-4927-ADA7-6DF8D620FB38}" srcOrd="2" destOrd="0" presId="urn:microsoft.com/office/officeart/2018/2/layout/IconVerticalSolidList"/>
    <dgm:cxn modelId="{3A548E0D-7BE0-438F-8C36-959C96644B77}" type="presParOf" srcId="{1BC9345D-0493-4927-ADA7-6DF8D620FB38}" destId="{894B46B7-2B57-42A3-9016-8E0FDCB76930}" srcOrd="0" destOrd="0" presId="urn:microsoft.com/office/officeart/2018/2/layout/IconVerticalSolidList"/>
    <dgm:cxn modelId="{9F522800-534D-40BC-9729-08607C1CEB38}" type="presParOf" srcId="{1BC9345D-0493-4927-ADA7-6DF8D620FB38}" destId="{14519367-826C-4A5F-B734-392776D1BA97}" srcOrd="1" destOrd="0" presId="urn:microsoft.com/office/officeart/2018/2/layout/IconVerticalSolidList"/>
    <dgm:cxn modelId="{DB4B884D-0BED-493F-9CD2-E162B22107B7}" type="presParOf" srcId="{1BC9345D-0493-4927-ADA7-6DF8D620FB38}" destId="{CD32883D-4FCF-4F1A-BFDF-EB61436647AA}" srcOrd="2" destOrd="0" presId="urn:microsoft.com/office/officeart/2018/2/layout/IconVerticalSolidList"/>
    <dgm:cxn modelId="{C9FB6D76-8F01-4084-9116-FDA9D4E677EB}" type="presParOf" srcId="{1BC9345D-0493-4927-ADA7-6DF8D620FB38}" destId="{B6FC975B-45BD-425D-B7AB-E8CDF49629D7}" srcOrd="3" destOrd="0" presId="urn:microsoft.com/office/officeart/2018/2/layout/IconVerticalSolidList"/>
    <dgm:cxn modelId="{8531F781-0E87-4DD1-9B4C-CC0A160249F3}" type="presParOf" srcId="{FCD3AF53-4557-4339-BC0B-C94B054A4FC1}" destId="{8113FE4F-BC45-4364-A77F-71A299983E3E}" srcOrd="3" destOrd="0" presId="urn:microsoft.com/office/officeart/2018/2/layout/IconVerticalSolidList"/>
    <dgm:cxn modelId="{9F413FBE-3C8C-4917-AACD-1CE315C587A5}" type="presParOf" srcId="{FCD3AF53-4557-4339-BC0B-C94B054A4FC1}" destId="{986F51E8-47C8-44DB-9DE7-B524929326C0}" srcOrd="4" destOrd="0" presId="urn:microsoft.com/office/officeart/2018/2/layout/IconVerticalSolidList"/>
    <dgm:cxn modelId="{1A4E8554-EC92-4B90-ADC5-DD5D86CE3751}" type="presParOf" srcId="{986F51E8-47C8-44DB-9DE7-B524929326C0}" destId="{8FBCF4A9-A730-453E-902A-F7F2C89FA149}" srcOrd="0" destOrd="0" presId="urn:microsoft.com/office/officeart/2018/2/layout/IconVerticalSolidList"/>
    <dgm:cxn modelId="{A8C74B0D-D870-4631-A017-003A2FF21C42}" type="presParOf" srcId="{986F51E8-47C8-44DB-9DE7-B524929326C0}" destId="{35958E65-85F1-4685-A5DB-D15D5986281B}" srcOrd="1" destOrd="0" presId="urn:microsoft.com/office/officeart/2018/2/layout/IconVerticalSolidList"/>
    <dgm:cxn modelId="{8E18F186-570E-4B60-991F-92D2772C6308}" type="presParOf" srcId="{986F51E8-47C8-44DB-9DE7-B524929326C0}" destId="{F0056D0C-8BC7-41FB-BF24-DB37EC99EE9E}" srcOrd="2" destOrd="0" presId="urn:microsoft.com/office/officeart/2018/2/layout/IconVerticalSolidList"/>
    <dgm:cxn modelId="{1568DE46-0A75-4DE0-8004-C554763F3489}" type="presParOf" srcId="{986F51E8-47C8-44DB-9DE7-B524929326C0}" destId="{D0CD123C-6230-4A3C-8427-371A5BC9E1E5}" srcOrd="3" destOrd="0" presId="urn:microsoft.com/office/officeart/2018/2/layout/IconVerticalSolidList"/>
    <dgm:cxn modelId="{54B70A25-ED53-4DA2-BF56-D361A6BE7A58}" type="presParOf" srcId="{FCD3AF53-4557-4339-BC0B-C94B054A4FC1}" destId="{EA5862DF-A43E-4448-8C38-81A090D7588E}" srcOrd="5" destOrd="0" presId="urn:microsoft.com/office/officeart/2018/2/layout/IconVerticalSolidList"/>
    <dgm:cxn modelId="{AFA97122-B314-4797-98D1-019A8564CBC9}" type="presParOf" srcId="{FCD3AF53-4557-4339-BC0B-C94B054A4FC1}" destId="{3AB877D8-27DC-47A0-8BDA-8359CC4FBD73}" srcOrd="6" destOrd="0" presId="urn:microsoft.com/office/officeart/2018/2/layout/IconVerticalSolidList"/>
    <dgm:cxn modelId="{A41FAF63-64E8-43B9-9B78-23E8EB753DD5}" type="presParOf" srcId="{3AB877D8-27DC-47A0-8BDA-8359CC4FBD73}" destId="{A47E0AE1-2D6A-4310-A4EF-20E843D58625}" srcOrd="0" destOrd="0" presId="urn:microsoft.com/office/officeart/2018/2/layout/IconVerticalSolidList"/>
    <dgm:cxn modelId="{7A575437-C83B-4789-9F98-69A9A8302730}" type="presParOf" srcId="{3AB877D8-27DC-47A0-8BDA-8359CC4FBD73}" destId="{4ADA2AEE-E2E4-4A25-82EE-048D46CF7B97}" srcOrd="1" destOrd="0" presId="urn:microsoft.com/office/officeart/2018/2/layout/IconVerticalSolidList"/>
    <dgm:cxn modelId="{38E14379-B5B5-4607-86A8-BAC1BE4AA482}" type="presParOf" srcId="{3AB877D8-27DC-47A0-8BDA-8359CC4FBD73}" destId="{7CBD5407-7820-4344-8E3C-62CD8995A475}" srcOrd="2" destOrd="0" presId="urn:microsoft.com/office/officeart/2018/2/layout/IconVerticalSolidList"/>
    <dgm:cxn modelId="{2718716C-CB58-4A49-9270-4102B8F0164B}" type="presParOf" srcId="{3AB877D8-27DC-47A0-8BDA-8359CC4FBD73}" destId="{45130FDE-1B67-4490-933A-35747FC01F31}" srcOrd="3" destOrd="0" presId="urn:microsoft.com/office/officeart/2018/2/layout/IconVerticalSolidList"/>
    <dgm:cxn modelId="{7D27C0D1-BF53-4791-AB42-48F1F1FAA4A7}" type="presParOf" srcId="{FCD3AF53-4557-4339-BC0B-C94B054A4FC1}" destId="{279F1798-6B71-42F4-9488-27D750CC86CC}" srcOrd="7" destOrd="0" presId="urn:microsoft.com/office/officeart/2018/2/layout/IconVerticalSolidList"/>
    <dgm:cxn modelId="{6A8A4534-01F1-4706-AA78-49920CECE23C}" type="presParOf" srcId="{FCD3AF53-4557-4339-BC0B-C94B054A4FC1}" destId="{16407713-15C3-446A-95B2-B93EB94355AF}" srcOrd="8" destOrd="0" presId="urn:microsoft.com/office/officeart/2018/2/layout/IconVerticalSolidList"/>
    <dgm:cxn modelId="{8777F78F-8558-4EF8-AA79-EB73939CB9A5}" type="presParOf" srcId="{16407713-15C3-446A-95B2-B93EB94355AF}" destId="{621F2656-A8AD-40C0-ACC5-55C7840654A2}" srcOrd="0" destOrd="0" presId="urn:microsoft.com/office/officeart/2018/2/layout/IconVerticalSolidList"/>
    <dgm:cxn modelId="{43222BDE-C075-48F9-A3F5-A6B07DBEB01A}" type="presParOf" srcId="{16407713-15C3-446A-95B2-B93EB94355AF}" destId="{9C0C93C7-2B4D-4F43-832E-A3DC931AFD01}" srcOrd="1" destOrd="0" presId="urn:microsoft.com/office/officeart/2018/2/layout/IconVerticalSolidList"/>
    <dgm:cxn modelId="{060CCCF2-D656-4E5B-BA16-5C3E63419FEB}" type="presParOf" srcId="{16407713-15C3-446A-95B2-B93EB94355AF}" destId="{7C526F82-6DCC-4228-B886-A6B63FC89258}" srcOrd="2" destOrd="0" presId="urn:microsoft.com/office/officeart/2018/2/layout/IconVerticalSolidList"/>
    <dgm:cxn modelId="{59EE4072-223C-4472-98C9-4AA438BB2147}" type="presParOf" srcId="{16407713-15C3-446A-95B2-B93EB94355AF}" destId="{CA1EFD83-66D4-49E1-8921-F5492AEBB7E4}" srcOrd="3" destOrd="0" presId="urn:microsoft.com/office/officeart/2018/2/layout/IconVerticalSolidList"/>
    <dgm:cxn modelId="{137F2D28-4FF2-4332-B60E-F591048EBFF0}" type="presParOf" srcId="{FCD3AF53-4557-4339-BC0B-C94B054A4FC1}" destId="{6248EBD2-DD26-4C1A-8C37-6673C7C4F18C}" srcOrd="9" destOrd="0" presId="urn:microsoft.com/office/officeart/2018/2/layout/IconVerticalSolidList"/>
    <dgm:cxn modelId="{23608556-71E8-49AB-B935-C0E85ECBE271}" type="presParOf" srcId="{FCD3AF53-4557-4339-BC0B-C94B054A4FC1}" destId="{77D71CE8-69B0-4E3F-9557-47F228665A36}" srcOrd="10" destOrd="0" presId="urn:microsoft.com/office/officeart/2018/2/layout/IconVerticalSolidList"/>
    <dgm:cxn modelId="{AF8FF2D8-3763-414D-A206-D3673F82AB90}" type="presParOf" srcId="{77D71CE8-69B0-4E3F-9557-47F228665A36}" destId="{BABA9542-E603-49DF-9E66-8FC78FCA6588}" srcOrd="0" destOrd="0" presId="urn:microsoft.com/office/officeart/2018/2/layout/IconVerticalSolidList"/>
    <dgm:cxn modelId="{943D6A27-BC51-4B86-9CF3-389FB132C06A}" type="presParOf" srcId="{77D71CE8-69B0-4E3F-9557-47F228665A36}" destId="{231DB2D7-8E28-4988-9999-E2A4A43A8190}" srcOrd="1" destOrd="0" presId="urn:microsoft.com/office/officeart/2018/2/layout/IconVerticalSolidList"/>
    <dgm:cxn modelId="{16C30356-2F11-4D47-A43B-EA20F1BA2798}" type="presParOf" srcId="{77D71CE8-69B0-4E3F-9557-47F228665A36}" destId="{865133E2-D9B4-485B-ABD8-ED1DFCA71E57}" srcOrd="2" destOrd="0" presId="urn:microsoft.com/office/officeart/2018/2/layout/IconVerticalSolidList"/>
    <dgm:cxn modelId="{15F16652-7942-4DF7-BE4C-3D497DE284A4}" type="presParOf" srcId="{77D71CE8-69B0-4E3F-9557-47F228665A36}" destId="{9AE9DBE7-A985-4E2B-B086-10BE01934B31}" srcOrd="3" destOrd="0" presId="urn:microsoft.com/office/officeart/2018/2/layout/IconVerticalSolidList"/>
    <dgm:cxn modelId="{15B91A1D-864D-436A-8DBC-7D0DBA4A31CE}" type="presParOf" srcId="{FCD3AF53-4557-4339-BC0B-C94B054A4FC1}" destId="{6925BAA4-8DCC-4DBC-ADB1-40581EFEF4EE}" srcOrd="11" destOrd="0" presId="urn:microsoft.com/office/officeart/2018/2/layout/IconVerticalSolidList"/>
    <dgm:cxn modelId="{AC20AEC4-F0F8-4650-B0F5-6DFE5F2143EF}" type="presParOf" srcId="{FCD3AF53-4557-4339-BC0B-C94B054A4FC1}" destId="{BD26269C-0A9C-4303-822E-BD4C8BB24615}" srcOrd="12" destOrd="0" presId="urn:microsoft.com/office/officeart/2018/2/layout/IconVerticalSolidList"/>
    <dgm:cxn modelId="{157E1E96-BCFC-42FF-A257-5EE3CD5EFFA4}" type="presParOf" srcId="{BD26269C-0A9C-4303-822E-BD4C8BB24615}" destId="{24E893D4-04CA-4D2A-BBF8-0BA9909E5029}" srcOrd="0" destOrd="0" presId="urn:microsoft.com/office/officeart/2018/2/layout/IconVerticalSolidList"/>
    <dgm:cxn modelId="{A7471372-4877-48F7-933D-AE2B30FB8630}" type="presParOf" srcId="{BD26269C-0A9C-4303-822E-BD4C8BB24615}" destId="{45243873-9DCA-40B3-8EA7-6BE864F44C3D}" srcOrd="1" destOrd="0" presId="urn:microsoft.com/office/officeart/2018/2/layout/IconVerticalSolidList"/>
    <dgm:cxn modelId="{B2DC04A2-6E04-4229-A20F-CF461AE82210}" type="presParOf" srcId="{BD26269C-0A9C-4303-822E-BD4C8BB24615}" destId="{36D2C22B-1DAF-4B95-9217-6457273CC1C6}" srcOrd="2" destOrd="0" presId="urn:microsoft.com/office/officeart/2018/2/layout/IconVerticalSolidList"/>
    <dgm:cxn modelId="{314CB37B-401C-45AF-B5D1-B723E63EA86B}" type="presParOf" srcId="{BD26269C-0A9C-4303-822E-BD4C8BB24615}" destId="{5FA1B1E0-D905-442D-9E27-65E79534B6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A152A-CE01-4761-9699-B8B1029E8F6A}">
      <dsp:nvSpPr>
        <dsp:cNvPr id="0" name=""/>
        <dsp:cNvSpPr/>
      </dsp:nvSpPr>
      <dsp:spPr>
        <a:xfrm>
          <a:off x="236078" y="2430442"/>
          <a:ext cx="1880592"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1963</a:t>
          </a:r>
        </a:p>
      </dsp:txBody>
      <dsp:txXfrm>
        <a:off x="236078" y="2430442"/>
        <a:ext cx="1880592" cy="511433"/>
      </dsp:txXfrm>
    </dsp:sp>
    <dsp:sp modelId="{34B128FB-7C52-4D77-B9E6-F6F3F438A92E}">
      <dsp:nvSpPr>
        <dsp:cNvPr id="0" name=""/>
        <dsp:cNvSpPr/>
      </dsp:nvSpPr>
      <dsp:spPr>
        <a:xfrm>
          <a:off x="0" y="2172462"/>
          <a:ext cx="8229600" cy="18103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1EB2D84-CCCA-4242-BEC4-E82B0EDEF531}">
      <dsp:nvSpPr>
        <dsp:cNvPr id="0" name=""/>
        <dsp:cNvSpPr/>
      </dsp:nvSpPr>
      <dsp:spPr>
        <a:xfrm>
          <a:off x="142049" y="61383"/>
          <a:ext cx="2068651" cy="13416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WGLC (Waushara-Green Lake Cooperative)</a:t>
          </a:r>
        </a:p>
        <a:p>
          <a:pPr marL="57150" lvl="1" indent="-57150" algn="l" defTabSz="444500">
            <a:lnSpc>
              <a:spcPct val="90000"/>
            </a:lnSpc>
            <a:spcBef>
              <a:spcPct val="0"/>
            </a:spcBef>
            <a:spcAft>
              <a:spcPct val="15000"/>
            </a:spcAft>
            <a:buChar char="•"/>
          </a:pPr>
          <a:r>
            <a:rPr lang="en-US" sz="1000" kern="1200"/>
            <a:t>Cooperative services demonstration funded by a Federal Library Services Act (LSA) grant</a:t>
          </a:r>
        </a:p>
        <a:p>
          <a:pPr marL="57150" lvl="1" indent="-57150" algn="l" defTabSz="444500">
            <a:lnSpc>
              <a:spcPct val="90000"/>
            </a:lnSpc>
            <a:spcBef>
              <a:spcPct val="0"/>
            </a:spcBef>
            <a:spcAft>
              <a:spcPct val="15000"/>
            </a:spcAft>
            <a:buChar char="•"/>
          </a:pPr>
          <a:r>
            <a:rPr lang="en-US" sz="1000" kern="1200"/>
            <a:t>County funded thereafter</a:t>
          </a:r>
        </a:p>
      </dsp:txBody>
      <dsp:txXfrm>
        <a:off x="142049" y="61383"/>
        <a:ext cx="2068651" cy="1341665"/>
      </dsp:txXfrm>
    </dsp:sp>
    <dsp:sp modelId="{F7FCC56E-1585-41CA-8FE8-25A203D9D694}">
      <dsp:nvSpPr>
        <dsp:cNvPr id="0" name=""/>
        <dsp:cNvSpPr/>
      </dsp:nvSpPr>
      <dsp:spPr>
        <a:xfrm>
          <a:off x="1176374"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E71F693-B9DC-4A1F-AFB0-AC4AEFF70F47}">
      <dsp:nvSpPr>
        <dsp:cNvPr id="0" name=""/>
        <dsp:cNvSpPr/>
      </dsp:nvSpPr>
      <dsp:spPr>
        <a:xfrm>
          <a:off x="1411448" y="1584087"/>
          <a:ext cx="1880592"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1971</a:t>
          </a:r>
        </a:p>
      </dsp:txBody>
      <dsp:txXfrm>
        <a:off x="1411448" y="1584087"/>
        <a:ext cx="1880592" cy="511433"/>
      </dsp:txXfrm>
    </dsp:sp>
    <dsp:sp modelId="{B2BE0EEB-C1E8-4076-92DD-26C4270E89D1}">
      <dsp:nvSpPr>
        <dsp:cNvPr id="0" name=""/>
        <dsp:cNvSpPr/>
      </dsp:nvSpPr>
      <dsp:spPr>
        <a:xfrm>
          <a:off x="1317419" y="3122914"/>
          <a:ext cx="2068651" cy="6313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Wisconsin Public Library System Law passed</a:t>
          </a:r>
        </a:p>
      </dsp:txBody>
      <dsp:txXfrm>
        <a:off x="1317419" y="3122914"/>
        <a:ext cx="2068651" cy="631371"/>
      </dsp:txXfrm>
    </dsp:sp>
    <dsp:sp modelId="{9F8BFC89-DD5C-4377-B32A-367BFE34B049}">
      <dsp:nvSpPr>
        <dsp:cNvPr id="0" name=""/>
        <dsp:cNvSpPr/>
      </dsp:nvSpPr>
      <dsp:spPr>
        <a:xfrm>
          <a:off x="2351744"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3BCB246-B1DF-4A5D-A36B-9A54D3FF7E35}">
      <dsp:nvSpPr>
        <dsp:cNvPr id="0" name=""/>
        <dsp:cNvSpPr/>
      </dsp:nvSpPr>
      <dsp:spPr>
        <a:xfrm>
          <a:off x="1119800"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581A79A-350D-4E25-BDB2-088D0796DF41}">
      <dsp:nvSpPr>
        <dsp:cNvPr id="0" name=""/>
        <dsp:cNvSpPr/>
      </dsp:nvSpPr>
      <dsp:spPr>
        <a:xfrm>
          <a:off x="2295170"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796EEDC-2B78-415C-91D2-C39E95DB8858}">
      <dsp:nvSpPr>
        <dsp:cNvPr id="0" name=""/>
        <dsp:cNvSpPr/>
      </dsp:nvSpPr>
      <dsp:spPr>
        <a:xfrm>
          <a:off x="2586818" y="2430442"/>
          <a:ext cx="1880592"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1976</a:t>
          </a:r>
        </a:p>
      </dsp:txBody>
      <dsp:txXfrm>
        <a:off x="2586818" y="2430442"/>
        <a:ext cx="1880592" cy="511433"/>
      </dsp:txXfrm>
    </dsp:sp>
    <dsp:sp modelId="{09E4F8AE-0D64-4594-B192-D8B2467D4E9E}">
      <dsp:nvSpPr>
        <dsp:cNvPr id="0" name=""/>
        <dsp:cNvSpPr/>
      </dsp:nvSpPr>
      <dsp:spPr>
        <a:xfrm>
          <a:off x="2492789" y="633564"/>
          <a:ext cx="2068651" cy="769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Winnefox established (Green Lake, Waushara, Winnebago counties)</a:t>
          </a:r>
        </a:p>
      </dsp:txBody>
      <dsp:txXfrm>
        <a:off x="2492789" y="633564"/>
        <a:ext cx="2068651" cy="769484"/>
      </dsp:txXfrm>
    </dsp:sp>
    <dsp:sp modelId="{8D241E73-AA31-48F0-9EED-DC1C6672AC90}">
      <dsp:nvSpPr>
        <dsp:cNvPr id="0" name=""/>
        <dsp:cNvSpPr/>
      </dsp:nvSpPr>
      <dsp:spPr>
        <a:xfrm>
          <a:off x="3527114"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BF24CDA-9010-46A9-AE98-65AE118238B2}">
      <dsp:nvSpPr>
        <dsp:cNvPr id="0" name=""/>
        <dsp:cNvSpPr/>
      </dsp:nvSpPr>
      <dsp:spPr>
        <a:xfrm>
          <a:off x="3762188" y="1584087"/>
          <a:ext cx="1880592"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1978</a:t>
          </a:r>
        </a:p>
      </dsp:txBody>
      <dsp:txXfrm>
        <a:off x="3762188" y="1584087"/>
        <a:ext cx="1880592" cy="511433"/>
      </dsp:txXfrm>
    </dsp:sp>
    <dsp:sp modelId="{8D765A08-2C3D-48EA-941B-495D76A37929}">
      <dsp:nvSpPr>
        <dsp:cNvPr id="0" name=""/>
        <dsp:cNvSpPr/>
      </dsp:nvSpPr>
      <dsp:spPr>
        <a:xfrm>
          <a:off x="3668159" y="3122914"/>
          <a:ext cx="2068651" cy="6313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Marquette County joined Winnefox</a:t>
          </a:r>
        </a:p>
      </dsp:txBody>
      <dsp:txXfrm>
        <a:off x="3668159" y="3122914"/>
        <a:ext cx="2068651" cy="631371"/>
      </dsp:txXfrm>
    </dsp:sp>
    <dsp:sp modelId="{E09A5406-E131-49B0-B912-788CC681BB5B}">
      <dsp:nvSpPr>
        <dsp:cNvPr id="0" name=""/>
        <dsp:cNvSpPr/>
      </dsp:nvSpPr>
      <dsp:spPr>
        <a:xfrm>
          <a:off x="4702485"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3BF30C0-C4DA-4704-976F-F74E7717C7F4}">
      <dsp:nvSpPr>
        <dsp:cNvPr id="0" name=""/>
        <dsp:cNvSpPr/>
      </dsp:nvSpPr>
      <dsp:spPr>
        <a:xfrm>
          <a:off x="3470540"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2CDD42E-F940-494D-86D6-06A2DFEF0E69}">
      <dsp:nvSpPr>
        <dsp:cNvPr id="0" name=""/>
        <dsp:cNvSpPr/>
      </dsp:nvSpPr>
      <dsp:spPr>
        <a:xfrm>
          <a:off x="4645910"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B9DFEC8-B013-4432-BB01-40E94114625F}">
      <dsp:nvSpPr>
        <dsp:cNvPr id="0" name=""/>
        <dsp:cNvSpPr/>
      </dsp:nvSpPr>
      <dsp:spPr>
        <a:xfrm>
          <a:off x="4937559" y="2430442"/>
          <a:ext cx="1880592"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1990</a:t>
          </a:r>
        </a:p>
      </dsp:txBody>
      <dsp:txXfrm>
        <a:off x="4937559" y="2430442"/>
        <a:ext cx="1880592" cy="511433"/>
      </dsp:txXfrm>
    </dsp:sp>
    <dsp:sp modelId="{7F23E75A-9965-4D23-9093-7D397C41AE71}">
      <dsp:nvSpPr>
        <dsp:cNvPr id="0" name=""/>
        <dsp:cNvSpPr/>
      </dsp:nvSpPr>
      <dsp:spPr>
        <a:xfrm>
          <a:off x="4843529" y="633564"/>
          <a:ext cx="2068651" cy="769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WGLC became a Winnefox subprogram (as WCTS)</a:t>
          </a:r>
        </a:p>
      </dsp:txBody>
      <dsp:txXfrm>
        <a:off x="4843529" y="633564"/>
        <a:ext cx="2068651" cy="769484"/>
      </dsp:txXfrm>
    </dsp:sp>
    <dsp:sp modelId="{DCA15E9F-243A-4437-A647-15B0DC5F07A7}">
      <dsp:nvSpPr>
        <dsp:cNvPr id="0" name=""/>
        <dsp:cNvSpPr/>
      </dsp:nvSpPr>
      <dsp:spPr>
        <a:xfrm>
          <a:off x="5877855" y="1403048"/>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60A918-812E-4BEF-8838-F79CC2407121}">
      <dsp:nvSpPr>
        <dsp:cNvPr id="0" name=""/>
        <dsp:cNvSpPr/>
      </dsp:nvSpPr>
      <dsp:spPr>
        <a:xfrm>
          <a:off x="6112929" y="1584087"/>
          <a:ext cx="1880592"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2000</a:t>
          </a:r>
        </a:p>
      </dsp:txBody>
      <dsp:txXfrm>
        <a:off x="6112929" y="1584087"/>
        <a:ext cx="1880592" cy="511433"/>
      </dsp:txXfrm>
    </dsp:sp>
    <dsp:sp modelId="{081BE749-E6BD-4C4D-AEE7-826D3CE752DC}">
      <dsp:nvSpPr>
        <dsp:cNvPr id="0" name=""/>
        <dsp:cNvSpPr/>
      </dsp:nvSpPr>
      <dsp:spPr>
        <a:xfrm>
          <a:off x="6018899" y="3122914"/>
          <a:ext cx="2068651" cy="6313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Fond du Lac County joined Winnefox</a:t>
          </a:r>
        </a:p>
      </dsp:txBody>
      <dsp:txXfrm>
        <a:off x="6018899" y="3122914"/>
        <a:ext cx="2068651" cy="631371"/>
      </dsp:txXfrm>
    </dsp:sp>
    <dsp:sp modelId="{9F2462A9-8059-40FA-A221-04D19525DBB1}">
      <dsp:nvSpPr>
        <dsp:cNvPr id="0" name=""/>
        <dsp:cNvSpPr/>
      </dsp:nvSpPr>
      <dsp:spPr>
        <a:xfrm>
          <a:off x="7053225" y="2353500"/>
          <a:ext cx="0" cy="76941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7D010F3-BAB0-4D5A-B99D-49817D31A670}">
      <dsp:nvSpPr>
        <dsp:cNvPr id="0" name=""/>
        <dsp:cNvSpPr/>
      </dsp:nvSpPr>
      <dsp:spPr>
        <a:xfrm>
          <a:off x="5821280"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8C953BC-4E06-4C59-B7D0-371F5EBDEDFF}">
      <dsp:nvSpPr>
        <dsp:cNvPr id="0" name=""/>
        <dsp:cNvSpPr/>
      </dsp:nvSpPr>
      <dsp:spPr>
        <a:xfrm>
          <a:off x="6996650"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5F54F-89F7-46E9-A7AC-71C870B0CEC0}">
      <dsp:nvSpPr>
        <dsp:cNvPr id="0" name=""/>
        <dsp:cNvSpPr/>
      </dsp:nvSpPr>
      <dsp:spPr>
        <a:xfrm>
          <a:off x="25368" y="795493"/>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075F0-B2B3-421A-AAB2-31531D133A65}">
      <dsp:nvSpPr>
        <dsp:cNvPr id="0" name=""/>
        <dsp:cNvSpPr/>
      </dsp:nvSpPr>
      <dsp:spPr>
        <a:xfrm>
          <a:off x="252752" y="1022877"/>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D338CF-DD38-48B3-B46D-DFC79832E6F9}">
      <dsp:nvSpPr>
        <dsp:cNvPr id="0" name=""/>
        <dsp:cNvSpPr/>
      </dsp:nvSpPr>
      <dsp:spPr>
        <a:xfrm>
          <a:off x="1340173"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Promote the development of strong local libraries</a:t>
          </a:r>
        </a:p>
      </dsp:txBody>
      <dsp:txXfrm>
        <a:off x="1340173" y="795493"/>
        <a:ext cx="2552269" cy="1082781"/>
      </dsp:txXfrm>
    </dsp:sp>
    <dsp:sp modelId="{4C7F81A3-5D61-4DAD-A40D-4E5FE7D43DA6}">
      <dsp:nvSpPr>
        <dsp:cNvPr id="0" name=""/>
        <dsp:cNvSpPr/>
      </dsp:nvSpPr>
      <dsp:spPr>
        <a:xfrm>
          <a:off x="4337156" y="795493"/>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46876-56DF-4DF5-A1D0-48E1B58DC9A2}">
      <dsp:nvSpPr>
        <dsp:cNvPr id="0" name=""/>
        <dsp:cNvSpPr/>
      </dsp:nvSpPr>
      <dsp:spPr>
        <a:xfrm>
          <a:off x="4564540" y="1022877"/>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CF59FC-AD82-451A-80F8-EFC6A4AC16A5}">
      <dsp:nvSpPr>
        <dsp:cNvPr id="0" name=""/>
        <dsp:cNvSpPr/>
      </dsp:nvSpPr>
      <dsp:spPr>
        <a:xfrm>
          <a:off x="5651962"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Help libraries cooperate with each other and with other agencies</a:t>
          </a:r>
        </a:p>
      </dsp:txBody>
      <dsp:txXfrm>
        <a:off x="5651962" y="795493"/>
        <a:ext cx="2552269" cy="1082781"/>
      </dsp:txXfrm>
    </dsp:sp>
    <dsp:sp modelId="{3956601E-11F6-4DB4-B065-69745C5F8981}">
      <dsp:nvSpPr>
        <dsp:cNvPr id="0" name=""/>
        <dsp:cNvSpPr/>
      </dsp:nvSpPr>
      <dsp:spPr>
        <a:xfrm>
          <a:off x="25368" y="2647688"/>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69CB3-FA29-420F-8886-5E9957014D47}">
      <dsp:nvSpPr>
        <dsp:cNvPr id="0" name=""/>
        <dsp:cNvSpPr/>
      </dsp:nvSpPr>
      <dsp:spPr>
        <a:xfrm>
          <a:off x="252752" y="2875072"/>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E6C5D9-FABE-4FBA-A2E6-0A6A1992CFD7}">
      <dsp:nvSpPr>
        <dsp:cNvPr id="0" name=""/>
        <dsp:cNvSpPr/>
      </dsp:nvSpPr>
      <dsp:spPr>
        <a:xfrm>
          <a:off x="1340173"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Provide “background” services to free up local staff time for public service</a:t>
          </a:r>
        </a:p>
      </dsp:txBody>
      <dsp:txXfrm>
        <a:off x="1340173" y="2647688"/>
        <a:ext cx="2552269" cy="1082781"/>
      </dsp:txXfrm>
    </dsp:sp>
    <dsp:sp modelId="{C040969F-6BD3-4F04-894E-0F345BE5BDAC}">
      <dsp:nvSpPr>
        <dsp:cNvPr id="0" name=""/>
        <dsp:cNvSpPr/>
      </dsp:nvSpPr>
      <dsp:spPr>
        <a:xfrm>
          <a:off x="4337156" y="2647688"/>
          <a:ext cx="1082781" cy="10827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1C236-39AF-4176-8CAB-3150E5815D1B}">
      <dsp:nvSpPr>
        <dsp:cNvPr id="0" name=""/>
        <dsp:cNvSpPr/>
      </dsp:nvSpPr>
      <dsp:spPr>
        <a:xfrm>
          <a:off x="4564540" y="2875072"/>
          <a:ext cx="628012" cy="62801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87D0AC-2D31-4DC4-BB91-FDB7FCD8581A}">
      <dsp:nvSpPr>
        <dsp:cNvPr id="0" name=""/>
        <dsp:cNvSpPr/>
      </dsp:nvSpPr>
      <dsp:spPr>
        <a:xfrm>
          <a:off x="5651962"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Advocate for library services</a:t>
          </a:r>
        </a:p>
      </dsp:txBody>
      <dsp:txXfrm>
        <a:off x="5651962" y="2647688"/>
        <a:ext cx="2552269" cy="1082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D383D-7D12-4291-975D-2F53A486FBCE}">
      <dsp:nvSpPr>
        <dsp:cNvPr id="0" name=""/>
        <dsp:cNvSpPr/>
      </dsp:nvSpPr>
      <dsp:spPr>
        <a:xfrm>
          <a:off x="495061" y="645"/>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1"/>
            </a:rPr>
            <a:t>Chap. 43, Wisc. Stats.</a:t>
          </a:r>
          <a:endParaRPr lang="en-US" sz="2000" kern="1200"/>
        </a:p>
      </dsp:txBody>
      <dsp:txXfrm>
        <a:off x="495061" y="645"/>
        <a:ext cx="2262336" cy="1357401"/>
      </dsp:txXfrm>
    </dsp:sp>
    <dsp:sp modelId="{60B4455D-1390-4D5D-9AAC-B2590FDE2DF5}">
      <dsp:nvSpPr>
        <dsp:cNvPr id="0" name=""/>
        <dsp:cNvSpPr/>
      </dsp:nvSpPr>
      <dsp:spPr>
        <a:xfrm>
          <a:off x="2983631" y="645"/>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County Resolutions of Establishment  </a:t>
          </a:r>
        </a:p>
      </dsp:txBody>
      <dsp:txXfrm>
        <a:off x="2983631" y="645"/>
        <a:ext cx="2262336" cy="1357401"/>
      </dsp:txXfrm>
    </dsp:sp>
    <dsp:sp modelId="{CF5D6C89-F757-4BED-98AB-B27F4DCAD8EC}">
      <dsp:nvSpPr>
        <dsp:cNvPr id="0" name=""/>
        <dsp:cNvSpPr/>
      </dsp:nvSpPr>
      <dsp:spPr>
        <a:xfrm>
          <a:off x="5472201" y="645"/>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2"/>
            </a:rPr>
            <a:t>Member Library Agreement with each library.</a:t>
          </a:r>
          <a:endParaRPr lang="en-US" sz="2000" kern="1200" dirty="0"/>
        </a:p>
      </dsp:txBody>
      <dsp:txXfrm>
        <a:off x="5472201" y="645"/>
        <a:ext cx="2262336" cy="1357401"/>
      </dsp:txXfrm>
    </dsp:sp>
    <dsp:sp modelId="{D1A6AF79-143F-41F2-9F9D-D44F5BAA8492}">
      <dsp:nvSpPr>
        <dsp:cNvPr id="0" name=""/>
        <dsp:cNvSpPr/>
      </dsp:nvSpPr>
      <dsp:spPr>
        <a:xfrm>
          <a:off x="495061" y="1584280"/>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3"/>
            </a:rPr>
            <a:t>County Agreements with Winnefox (5-year)</a:t>
          </a:r>
          <a:endParaRPr lang="en-US" sz="2000" kern="1200"/>
        </a:p>
      </dsp:txBody>
      <dsp:txXfrm>
        <a:off x="495061" y="1584280"/>
        <a:ext cx="2262336" cy="1357401"/>
      </dsp:txXfrm>
    </dsp:sp>
    <dsp:sp modelId="{00B2501F-580F-4A21-B3E2-34C89933F143}">
      <dsp:nvSpPr>
        <dsp:cNvPr id="0" name=""/>
        <dsp:cNvSpPr/>
      </dsp:nvSpPr>
      <dsp:spPr>
        <a:xfrm>
          <a:off x="2983631" y="1584280"/>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4"/>
            </a:rPr>
            <a:t>Agreements with other Systems</a:t>
          </a:r>
          <a:endParaRPr lang="en-US" sz="2000" kern="1200"/>
        </a:p>
      </dsp:txBody>
      <dsp:txXfrm>
        <a:off x="2983631" y="1584280"/>
        <a:ext cx="2262336" cy="1357401"/>
      </dsp:txXfrm>
    </dsp:sp>
    <dsp:sp modelId="{60434DAF-8F0C-4F85-8FE4-38CD32BDC185}">
      <dsp:nvSpPr>
        <dsp:cNvPr id="0" name=""/>
        <dsp:cNvSpPr/>
      </dsp:nvSpPr>
      <dsp:spPr>
        <a:xfrm>
          <a:off x="5472201" y="1584280"/>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5"/>
            </a:rPr>
            <a:t>Resource Library Contract with Oshkosh Public Library (annual)</a:t>
          </a:r>
          <a:endParaRPr lang="en-US" sz="2000" kern="1200"/>
        </a:p>
      </dsp:txBody>
      <dsp:txXfrm>
        <a:off x="5472201" y="1584280"/>
        <a:ext cx="2262336" cy="1357401"/>
      </dsp:txXfrm>
    </dsp:sp>
    <dsp:sp modelId="{30AA6E21-E48E-4CC0-8097-CA0888FA5F04}">
      <dsp:nvSpPr>
        <dsp:cNvPr id="0" name=""/>
        <dsp:cNvSpPr/>
      </dsp:nvSpPr>
      <dsp:spPr>
        <a:xfrm>
          <a:off x="2983631" y="3167916"/>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6"/>
            </a:rPr>
            <a:t>Contractual Services Agreement with Oshkosh Public Library (annual)</a:t>
          </a:r>
          <a:endParaRPr lang="en-US" sz="2000" kern="1200"/>
        </a:p>
      </dsp:txBody>
      <dsp:txXfrm>
        <a:off x="2983631" y="3167916"/>
        <a:ext cx="2262336" cy="1357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1E07A-2C57-40D6-94FD-0BBB5CBBFBD1}">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98B0A-A95F-4812-8681-E00C7D5C7336}">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9925FE-AE70-425E-80D2-8D76A043E68E}">
      <dsp:nvSpPr>
        <dsp:cNvPr id="0" name=""/>
        <dsp:cNvSpPr/>
      </dsp:nvSpPr>
      <dsp:spPr>
        <a:xfrm>
          <a:off x="1099610" y="1878"/>
          <a:ext cx="3703320"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dirty="0"/>
            <a:t>State System Aid through the Department of Public Instruction (DPI) </a:t>
          </a:r>
        </a:p>
      </dsp:txBody>
      <dsp:txXfrm>
        <a:off x="1099610" y="1878"/>
        <a:ext cx="3703320" cy="952043"/>
      </dsp:txXfrm>
    </dsp:sp>
    <dsp:sp modelId="{D0B61E5F-9ADC-41C2-96D6-674A77CBC96D}">
      <dsp:nvSpPr>
        <dsp:cNvPr id="0" name=""/>
        <dsp:cNvSpPr/>
      </dsp:nvSpPr>
      <dsp:spPr>
        <a:xfrm>
          <a:off x="4802930" y="1878"/>
          <a:ext cx="342666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577850">
            <a:lnSpc>
              <a:spcPct val="100000"/>
            </a:lnSpc>
            <a:spcBef>
              <a:spcPct val="0"/>
            </a:spcBef>
            <a:spcAft>
              <a:spcPct val="35000"/>
            </a:spcAft>
            <a:buNone/>
          </a:pPr>
          <a:r>
            <a:rPr lang="en-US" sz="1300" kern="1200" dirty="0"/>
            <a:t>(Increase in 2022 after 10 years of flat funding)</a:t>
          </a:r>
        </a:p>
      </dsp:txBody>
      <dsp:txXfrm>
        <a:off x="4802930" y="1878"/>
        <a:ext cx="3426669" cy="952043"/>
      </dsp:txXfrm>
    </dsp:sp>
    <dsp:sp modelId="{DDD426E9-7952-41CE-A6DC-F6784DE11837}">
      <dsp:nvSpPr>
        <dsp:cNvPr id="0" name=""/>
        <dsp:cNvSpPr/>
      </dsp:nvSpPr>
      <dsp:spPr>
        <a:xfrm>
          <a:off x="0" y="1179879"/>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15F62-AFB1-4505-8F99-3A6AC953A521}">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3FECC2-AB35-45EB-88D2-40ED62BAF7C4}">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dirty="0"/>
            <a:t>Member libraries for automation-WALS Fees</a:t>
          </a:r>
        </a:p>
      </dsp:txBody>
      <dsp:txXfrm>
        <a:off x="1099610" y="1191932"/>
        <a:ext cx="7129989" cy="952043"/>
      </dsp:txXfrm>
    </dsp:sp>
    <dsp:sp modelId="{AE231A34-D2F7-4415-90DB-73E22B7B2B2D}">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D3EDF-C97C-4629-B940-BBA5D71629E4}">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0B3338-76FB-4C9A-A8EA-ECD6CBD0D91C}">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dirty="0"/>
            <a:t>Green Lake, Marquette, &amp; Waushara Counties- Winnefox Cooperative Technical Services (WCTS)</a:t>
          </a:r>
        </a:p>
      </dsp:txBody>
      <dsp:txXfrm>
        <a:off x="1099610" y="2381986"/>
        <a:ext cx="7129989" cy="952043"/>
      </dsp:txXfrm>
    </dsp:sp>
    <dsp:sp modelId="{3BB79F85-6959-40C7-A73E-59A8D8DE9574}">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722DD-A1C5-445C-9269-16A3A8F1368D}">
      <dsp:nvSpPr>
        <dsp:cNvPr id="0" name=""/>
        <dsp:cNvSpPr/>
      </dsp:nvSpPr>
      <dsp:spPr>
        <a:xfrm>
          <a:off x="287993" y="3786250"/>
          <a:ext cx="523623" cy="52362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0FC59-577F-4823-A8B4-111EDA9BC769}">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dirty="0"/>
            <a:t>Contractual Services (examples: office staff, bookkeeping, and continuing education)</a:t>
          </a:r>
        </a:p>
      </dsp:txBody>
      <dsp:txXfrm>
        <a:off x="1099610" y="3572041"/>
        <a:ext cx="7129989" cy="952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C4347-CADA-4623-943F-5392A5EBD9F6}">
      <dsp:nvSpPr>
        <dsp:cNvPr id="0" name=""/>
        <dsp:cNvSpPr/>
      </dsp:nvSpPr>
      <dsp:spPr>
        <a:xfrm>
          <a:off x="0" y="4086"/>
          <a:ext cx="8229600" cy="9511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CB212-983A-414C-AA95-4CD5BD4438FA}">
      <dsp:nvSpPr>
        <dsp:cNvPr id="0" name=""/>
        <dsp:cNvSpPr/>
      </dsp:nvSpPr>
      <dsp:spPr>
        <a:xfrm>
          <a:off x="287711" y="218087"/>
          <a:ext cx="523112" cy="5231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2C55D-7B15-40B1-8E57-77F04F8AAAEA}">
      <dsp:nvSpPr>
        <dsp:cNvPr id="0" name=""/>
        <dsp:cNvSpPr/>
      </dsp:nvSpPr>
      <dsp:spPr>
        <a:xfrm>
          <a:off x="1098536" y="4086"/>
          <a:ext cx="3703320"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977900">
            <a:lnSpc>
              <a:spcPct val="90000"/>
            </a:lnSpc>
            <a:spcBef>
              <a:spcPct val="0"/>
            </a:spcBef>
            <a:spcAft>
              <a:spcPct val="35000"/>
            </a:spcAft>
            <a:buNone/>
          </a:pPr>
          <a:r>
            <a:rPr lang="en-US" sz="2200" kern="1200"/>
            <a:t>Technology, Reference &amp; Interlibrary Loan</a:t>
          </a:r>
        </a:p>
      </dsp:txBody>
      <dsp:txXfrm>
        <a:off x="1098536" y="4086"/>
        <a:ext cx="3703320" cy="951113"/>
      </dsp:txXfrm>
    </dsp:sp>
    <dsp:sp modelId="{61A917DD-6D60-4335-B9DB-D068F2F4697F}">
      <dsp:nvSpPr>
        <dsp:cNvPr id="0" name=""/>
        <dsp:cNvSpPr/>
      </dsp:nvSpPr>
      <dsp:spPr>
        <a:xfrm>
          <a:off x="4801856" y="4086"/>
          <a:ext cx="3426669"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488950">
            <a:lnSpc>
              <a:spcPct val="90000"/>
            </a:lnSpc>
            <a:spcBef>
              <a:spcPct val="0"/>
            </a:spcBef>
            <a:spcAft>
              <a:spcPct val="35000"/>
            </a:spcAft>
            <a:buNone/>
          </a:pPr>
          <a:r>
            <a:rPr lang="en-US" sz="1100" kern="1200" dirty="0">
              <a:highlight>
                <a:srgbClr val="00FFFF"/>
              </a:highlight>
            </a:rPr>
            <a:t>ILS</a:t>
          </a:r>
        </a:p>
        <a:p>
          <a:pPr marL="0" lvl="0" indent="0" algn="l" defTabSz="488950">
            <a:lnSpc>
              <a:spcPct val="90000"/>
            </a:lnSpc>
            <a:spcBef>
              <a:spcPct val="0"/>
            </a:spcBef>
            <a:spcAft>
              <a:spcPct val="35000"/>
            </a:spcAft>
            <a:buNone/>
          </a:pPr>
          <a:r>
            <a:rPr lang="en-US" sz="1100" kern="1200" dirty="0">
              <a:highlight>
                <a:srgbClr val="00FFFF"/>
              </a:highlight>
            </a:rPr>
            <a:t>Network</a:t>
          </a:r>
        </a:p>
        <a:p>
          <a:pPr marL="0" lvl="0" indent="0" algn="l" defTabSz="488950">
            <a:lnSpc>
              <a:spcPct val="90000"/>
            </a:lnSpc>
            <a:spcBef>
              <a:spcPct val="0"/>
            </a:spcBef>
            <a:spcAft>
              <a:spcPct val="35000"/>
            </a:spcAft>
            <a:buNone/>
          </a:pPr>
          <a:r>
            <a:rPr lang="en-US" sz="1100" kern="1200" dirty="0">
              <a:highlight>
                <a:srgbClr val="FF0066"/>
              </a:highlight>
            </a:rPr>
            <a:t>Technology Support</a:t>
          </a:r>
        </a:p>
        <a:p>
          <a:pPr marL="0" lvl="0" indent="0" algn="l" defTabSz="488950">
            <a:lnSpc>
              <a:spcPct val="90000"/>
            </a:lnSpc>
            <a:spcBef>
              <a:spcPct val="0"/>
            </a:spcBef>
            <a:spcAft>
              <a:spcPct val="35000"/>
            </a:spcAft>
            <a:buNone/>
          </a:pPr>
          <a:r>
            <a:rPr lang="en-US" sz="1100" kern="1200" dirty="0">
              <a:highlight>
                <a:srgbClr val="FF0066"/>
              </a:highlight>
            </a:rPr>
            <a:t>ILL/Reference</a:t>
          </a:r>
        </a:p>
        <a:p>
          <a:pPr marL="0" lvl="0" indent="0" algn="l" defTabSz="488950">
            <a:lnSpc>
              <a:spcPct val="90000"/>
            </a:lnSpc>
            <a:spcBef>
              <a:spcPct val="0"/>
            </a:spcBef>
            <a:spcAft>
              <a:spcPct val="35000"/>
            </a:spcAft>
            <a:buNone/>
          </a:pPr>
          <a:r>
            <a:rPr lang="en-US" sz="1100" kern="1200" dirty="0">
              <a:highlight>
                <a:srgbClr val="FF0066"/>
              </a:highlight>
            </a:rPr>
            <a:t>Electronic Resource</a:t>
          </a:r>
        </a:p>
      </dsp:txBody>
      <dsp:txXfrm>
        <a:off x="4801856" y="4086"/>
        <a:ext cx="3426669" cy="951113"/>
      </dsp:txXfrm>
    </dsp:sp>
    <dsp:sp modelId="{3D0C8B1A-A230-4A2B-B54B-BAD0148F9B61}">
      <dsp:nvSpPr>
        <dsp:cNvPr id="0" name=""/>
        <dsp:cNvSpPr/>
      </dsp:nvSpPr>
      <dsp:spPr>
        <a:xfrm>
          <a:off x="0" y="1192978"/>
          <a:ext cx="8229600" cy="9511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B175D-CA9F-4D56-9EF6-E1ECF70A4A61}">
      <dsp:nvSpPr>
        <dsp:cNvPr id="0" name=""/>
        <dsp:cNvSpPr/>
      </dsp:nvSpPr>
      <dsp:spPr>
        <a:xfrm>
          <a:off x="287711" y="1406979"/>
          <a:ext cx="523112" cy="5231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085672-2D5A-4B24-9905-3F15F9528B8F}">
      <dsp:nvSpPr>
        <dsp:cNvPr id="0" name=""/>
        <dsp:cNvSpPr/>
      </dsp:nvSpPr>
      <dsp:spPr>
        <a:xfrm>
          <a:off x="1098536" y="1192978"/>
          <a:ext cx="3703320"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977900">
            <a:lnSpc>
              <a:spcPct val="90000"/>
            </a:lnSpc>
            <a:spcBef>
              <a:spcPct val="0"/>
            </a:spcBef>
            <a:spcAft>
              <a:spcPct val="35000"/>
            </a:spcAft>
            <a:buNone/>
          </a:pPr>
          <a:r>
            <a:rPr lang="en-US" sz="2200" kern="1200"/>
            <a:t>Continuing Education</a:t>
          </a:r>
        </a:p>
      </dsp:txBody>
      <dsp:txXfrm>
        <a:off x="1098536" y="1192978"/>
        <a:ext cx="3703320" cy="951113"/>
      </dsp:txXfrm>
    </dsp:sp>
    <dsp:sp modelId="{9DF0E40E-73C4-45FB-89E5-ABA3297D140A}">
      <dsp:nvSpPr>
        <dsp:cNvPr id="0" name=""/>
        <dsp:cNvSpPr/>
      </dsp:nvSpPr>
      <dsp:spPr>
        <a:xfrm>
          <a:off x="4801856" y="1192978"/>
          <a:ext cx="3426669"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488950">
            <a:lnSpc>
              <a:spcPct val="90000"/>
            </a:lnSpc>
            <a:spcBef>
              <a:spcPct val="0"/>
            </a:spcBef>
            <a:spcAft>
              <a:spcPct val="35000"/>
            </a:spcAft>
            <a:buNone/>
          </a:pPr>
          <a:r>
            <a:rPr lang="en-US" sz="1100" kern="1200" dirty="0">
              <a:highlight>
                <a:srgbClr val="FF0066"/>
              </a:highlight>
            </a:rPr>
            <a:t>C</a:t>
          </a:r>
          <a:r>
            <a:rPr lang="en-US" sz="1100" kern="1200" dirty="0">
              <a:highlight>
                <a:srgbClr val="CC00FF"/>
              </a:highlight>
            </a:rPr>
            <a:t>E</a:t>
          </a:r>
        </a:p>
        <a:p>
          <a:pPr marL="0" lvl="0" indent="0" algn="l" defTabSz="488950">
            <a:lnSpc>
              <a:spcPct val="90000"/>
            </a:lnSpc>
            <a:spcBef>
              <a:spcPct val="0"/>
            </a:spcBef>
            <a:spcAft>
              <a:spcPct val="35000"/>
            </a:spcAft>
            <a:buNone/>
          </a:pPr>
          <a:r>
            <a:rPr lang="en-US" sz="1100" kern="1200" dirty="0">
              <a:highlight>
                <a:srgbClr val="FF0066"/>
              </a:highlight>
            </a:rPr>
            <a:t>Consulting</a:t>
          </a:r>
          <a:r>
            <a:rPr lang="en-US" sz="1100" kern="1200" dirty="0"/>
            <a:t>	</a:t>
          </a:r>
        </a:p>
      </dsp:txBody>
      <dsp:txXfrm>
        <a:off x="4801856" y="1192978"/>
        <a:ext cx="3426669" cy="951113"/>
      </dsp:txXfrm>
    </dsp:sp>
    <dsp:sp modelId="{784B60A3-9139-4257-B0BA-A81762CE2188}">
      <dsp:nvSpPr>
        <dsp:cNvPr id="0" name=""/>
        <dsp:cNvSpPr/>
      </dsp:nvSpPr>
      <dsp:spPr>
        <a:xfrm>
          <a:off x="0" y="2381870"/>
          <a:ext cx="8229600" cy="9511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A0230-134E-4D11-BD16-0367E43F7969}">
      <dsp:nvSpPr>
        <dsp:cNvPr id="0" name=""/>
        <dsp:cNvSpPr/>
      </dsp:nvSpPr>
      <dsp:spPr>
        <a:xfrm>
          <a:off x="287711" y="2595871"/>
          <a:ext cx="523112" cy="523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D07D5E-BF5E-4D1E-A1C4-759AC849BF89}">
      <dsp:nvSpPr>
        <dsp:cNvPr id="0" name=""/>
        <dsp:cNvSpPr/>
      </dsp:nvSpPr>
      <dsp:spPr>
        <a:xfrm>
          <a:off x="1098536" y="2381870"/>
          <a:ext cx="3703320"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977900">
            <a:lnSpc>
              <a:spcPct val="90000"/>
            </a:lnSpc>
            <a:spcBef>
              <a:spcPct val="0"/>
            </a:spcBef>
            <a:spcAft>
              <a:spcPct val="35000"/>
            </a:spcAft>
            <a:buNone/>
          </a:pPr>
          <a:r>
            <a:rPr lang="en-US" sz="2200" kern="1200"/>
            <a:t>System Programs</a:t>
          </a:r>
        </a:p>
      </dsp:txBody>
      <dsp:txXfrm>
        <a:off x="1098536" y="2381870"/>
        <a:ext cx="3703320" cy="951113"/>
      </dsp:txXfrm>
    </dsp:sp>
    <dsp:sp modelId="{B69F23CF-7DD8-479D-A63F-16CAEFA16178}">
      <dsp:nvSpPr>
        <dsp:cNvPr id="0" name=""/>
        <dsp:cNvSpPr/>
      </dsp:nvSpPr>
      <dsp:spPr>
        <a:xfrm>
          <a:off x="4801856" y="2381870"/>
          <a:ext cx="3426669"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488950">
            <a:lnSpc>
              <a:spcPct val="90000"/>
            </a:lnSpc>
            <a:spcBef>
              <a:spcPct val="0"/>
            </a:spcBef>
            <a:spcAft>
              <a:spcPct val="35000"/>
            </a:spcAft>
            <a:buNone/>
          </a:pPr>
          <a:r>
            <a:rPr lang="en-US" sz="1100" kern="1200" dirty="0">
              <a:highlight>
                <a:srgbClr val="FF0066"/>
              </a:highlight>
            </a:rPr>
            <a:t>Delivery Services</a:t>
          </a:r>
        </a:p>
        <a:p>
          <a:pPr marL="0" lvl="0" indent="0" algn="l" defTabSz="488950">
            <a:lnSpc>
              <a:spcPct val="90000"/>
            </a:lnSpc>
            <a:spcBef>
              <a:spcPct val="0"/>
            </a:spcBef>
            <a:spcAft>
              <a:spcPct val="35000"/>
            </a:spcAft>
            <a:buNone/>
          </a:pPr>
          <a:r>
            <a:rPr lang="en-US" sz="1100" kern="1200" dirty="0">
              <a:highlight>
                <a:srgbClr val="FF0066"/>
              </a:highlight>
            </a:rPr>
            <a:t>Inclusive Services</a:t>
          </a:r>
        </a:p>
        <a:p>
          <a:pPr marL="0" lvl="0" indent="0" algn="l" defTabSz="488950">
            <a:lnSpc>
              <a:spcPct val="90000"/>
            </a:lnSpc>
            <a:spcBef>
              <a:spcPct val="0"/>
            </a:spcBef>
            <a:spcAft>
              <a:spcPct val="35000"/>
            </a:spcAft>
            <a:buNone/>
          </a:pPr>
          <a:r>
            <a:rPr lang="en-US" sz="1100" kern="1200" dirty="0">
              <a:highlight>
                <a:srgbClr val="FF0066"/>
              </a:highlight>
            </a:rPr>
            <a:t>Library Services to Youth</a:t>
          </a:r>
        </a:p>
        <a:p>
          <a:pPr marL="0" lvl="0" indent="0" algn="l" defTabSz="488950">
            <a:lnSpc>
              <a:spcPct val="90000"/>
            </a:lnSpc>
            <a:spcBef>
              <a:spcPct val="0"/>
            </a:spcBef>
            <a:spcAft>
              <a:spcPct val="35000"/>
            </a:spcAft>
            <a:buNone/>
          </a:pPr>
          <a:r>
            <a:rPr lang="en-US" sz="1100" kern="1200" dirty="0">
              <a:highlight>
                <a:srgbClr val="FF0066"/>
              </a:highlight>
            </a:rPr>
            <a:t>Public Information</a:t>
          </a:r>
        </a:p>
        <a:p>
          <a:pPr marL="0" lvl="0" indent="0" algn="l" defTabSz="488950">
            <a:lnSpc>
              <a:spcPct val="90000"/>
            </a:lnSpc>
            <a:spcBef>
              <a:spcPct val="0"/>
            </a:spcBef>
            <a:spcAft>
              <a:spcPct val="35000"/>
            </a:spcAft>
            <a:buNone/>
          </a:pPr>
          <a:r>
            <a:rPr lang="en-US" sz="1100" kern="1200" dirty="0">
              <a:highlight>
                <a:srgbClr val="FF0066"/>
              </a:highlight>
            </a:rPr>
            <a:t>Ad</a:t>
          </a:r>
          <a:r>
            <a:rPr lang="en-US" sz="1100" kern="1200" dirty="0">
              <a:highlight>
                <a:srgbClr val="FF9933"/>
              </a:highlight>
            </a:rPr>
            <a:t>minist</a:t>
          </a:r>
          <a:r>
            <a:rPr lang="en-US" sz="1100" kern="1200" dirty="0">
              <a:highlight>
                <a:srgbClr val="CC00FF"/>
              </a:highlight>
            </a:rPr>
            <a:t>ration</a:t>
          </a:r>
        </a:p>
      </dsp:txBody>
      <dsp:txXfrm>
        <a:off x="4801856" y="2381870"/>
        <a:ext cx="3426669" cy="951113"/>
      </dsp:txXfrm>
    </dsp:sp>
    <dsp:sp modelId="{F32B7D5C-4A44-43A0-8E89-9836C7228B42}">
      <dsp:nvSpPr>
        <dsp:cNvPr id="0" name=""/>
        <dsp:cNvSpPr/>
      </dsp:nvSpPr>
      <dsp:spPr>
        <a:xfrm>
          <a:off x="0" y="3570762"/>
          <a:ext cx="8229600" cy="9511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19870-9655-4656-A2D4-AA1A345CB7AA}">
      <dsp:nvSpPr>
        <dsp:cNvPr id="0" name=""/>
        <dsp:cNvSpPr/>
      </dsp:nvSpPr>
      <dsp:spPr>
        <a:xfrm>
          <a:off x="287711" y="3784763"/>
          <a:ext cx="523112" cy="52311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CDECE5-138B-409D-A769-876083A7EF3E}">
      <dsp:nvSpPr>
        <dsp:cNvPr id="0" name=""/>
        <dsp:cNvSpPr/>
      </dsp:nvSpPr>
      <dsp:spPr>
        <a:xfrm>
          <a:off x="1098536" y="3570762"/>
          <a:ext cx="3703320"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977900">
            <a:lnSpc>
              <a:spcPct val="90000"/>
            </a:lnSpc>
            <a:spcBef>
              <a:spcPct val="0"/>
            </a:spcBef>
            <a:spcAft>
              <a:spcPct val="35000"/>
            </a:spcAft>
            <a:buNone/>
          </a:pPr>
          <a:r>
            <a:rPr lang="en-US" sz="2200" kern="1200"/>
            <a:t>Other System programs</a:t>
          </a:r>
        </a:p>
      </dsp:txBody>
      <dsp:txXfrm>
        <a:off x="1098536" y="3570762"/>
        <a:ext cx="3703320" cy="951113"/>
      </dsp:txXfrm>
    </dsp:sp>
    <dsp:sp modelId="{563CEE70-6439-4F82-B3A7-BAD7124B0FD3}">
      <dsp:nvSpPr>
        <dsp:cNvPr id="0" name=""/>
        <dsp:cNvSpPr/>
      </dsp:nvSpPr>
      <dsp:spPr>
        <a:xfrm>
          <a:off x="4801856" y="3570762"/>
          <a:ext cx="3426669"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488950">
            <a:lnSpc>
              <a:spcPct val="90000"/>
            </a:lnSpc>
            <a:spcBef>
              <a:spcPct val="0"/>
            </a:spcBef>
            <a:spcAft>
              <a:spcPct val="35000"/>
            </a:spcAft>
            <a:buNone/>
          </a:pPr>
          <a:r>
            <a:rPr lang="en-US" sz="1100" kern="1200" dirty="0">
              <a:highlight>
                <a:srgbClr val="FF0066"/>
              </a:highlight>
            </a:rPr>
            <a:t>County Planning</a:t>
          </a:r>
        </a:p>
        <a:p>
          <a:pPr marL="0" lvl="0" indent="0" algn="l" defTabSz="488950">
            <a:lnSpc>
              <a:spcPct val="90000"/>
            </a:lnSpc>
            <a:spcBef>
              <a:spcPct val="0"/>
            </a:spcBef>
            <a:spcAft>
              <a:spcPct val="35000"/>
            </a:spcAft>
            <a:buNone/>
          </a:pPr>
          <a:r>
            <a:rPr lang="en-US" sz="1100" kern="1200" dirty="0">
              <a:highlight>
                <a:srgbClr val="33CC33"/>
              </a:highlight>
            </a:rPr>
            <a:t>WCTS</a:t>
          </a:r>
        </a:p>
      </dsp:txBody>
      <dsp:txXfrm>
        <a:off x="4801856" y="3570762"/>
        <a:ext cx="3426669" cy="951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F5EE7-DD74-4654-831D-87A007123532}">
      <dsp:nvSpPr>
        <dsp:cNvPr id="0" name=""/>
        <dsp:cNvSpPr/>
      </dsp:nvSpPr>
      <dsp:spPr>
        <a:xfrm>
          <a:off x="0" y="1464"/>
          <a:ext cx="8229600" cy="6238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6C375-B62D-49E3-A9B0-A98B09528561}">
      <dsp:nvSpPr>
        <dsp:cNvPr id="0" name=""/>
        <dsp:cNvSpPr/>
      </dsp:nvSpPr>
      <dsp:spPr>
        <a:xfrm>
          <a:off x="188719" y="141834"/>
          <a:ext cx="343126" cy="3431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AB7511-5C75-45E1-A95A-D49D8BF263F4}">
      <dsp:nvSpPr>
        <dsp:cNvPr id="0" name=""/>
        <dsp:cNvSpPr/>
      </dsp:nvSpPr>
      <dsp:spPr>
        <a:xfrm>
          <a:off x="720566" y="1464"/>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90000"/>
            </a:lnSpc>
            <a:spcBef>
              <a:spcPct val="0"/>
            </a:spcBef>
            <a:spcAft>
              <a:spcPct val="35000"/>
            </a:spcAft>
            <a:buNone/>
          </a:pPr>
          <a:r>
            <a:rPr lang="en-US" sz="1900" kern="1200"/>
            <a:t>Technology and resource sharing planning </a:t>
          </a:r>
        </a:p>
      </dsp:txBody>
      <dsp:txXfrm>
        <a:off x="720566" y="1464"/>
        <a:ext cx="7509033" cy="623866"/>
      </dsp:txXfrm>
    </dsp:sp>
    <dsp:sp modelId="{A39A1623-5B2D-48D3-9DDE-DC1174AF0888}">
      <dsp:nvSpPr>
        <dsp:cNvPr id="0" name=""/>
        <dsp:cNvSpPr/>
      </dsp:nvSpPr>
      <dsp:spPr>
        <a:xfrm>
          <a:off x="0" y="781297"/>
          <a:ext cx="8229600" cy="6238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8F0485-3CB9-4E8E-9605-876B51DCB9A7}">
      <dsp:nvSpPr>
        <dsp:cNvPr id="0" name=""/>
        <dsp:cNvSpPr/>
      </dsp:nvSpPr>
      <dsp:spPr>
        <a:xfrm>
          <a:off x="188719" y="921667"/>
          <a:ext cx="343126" cy="3431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1F37D2-73FD-4D12-AAB2-54D61C513C23}">
      <dsp:nvSpPr>
        <dsp:cNvPr id="0" name=""/>
        <dsp:cNvSpPr/>
      </dsp:nvSpPr>
      <dsp:spPr>
        <a:xfrm>
          <a:off x="720566" y="781297"/>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90000"/>
            </a:lnSpc>
            <a:spcBef>
              <a:spcPct val="0"/>
            </a:spcBef>
            <a:spcAft>
              <a:spcPct val="35000"/>
            </a:spcAft>
            <a:buNone/>
          </a:pPr>
          <a:r>
            <a:rPr lang="en-US" sz="1900" kern="1200"/>
            <a:t>Referral or routing of reference and interlibrary loan requests </a:t>
          </a:r>
        </a:p>
      </dsp:txBody>
      <dsp:txXfrm>
        <a:off x="720566" y="781297"/>
        <a:ext cx="7509033" cy="623866"/>
      </dsp:txXfrm>
    </dsp:sp>
    <dsp:sp modelId="{608DE3BE-16D4-4DAD-8DC5-22CB61505167}">
      <dsp:nvSpPr>
        <dsp:cNvPr id="0" name=""/>
        <dsp:cNvSpPr/>
      </dsp:nvSpPr>
      <dsp:spPr>
        <a:xfrm>
          <a:off x="0" y="1561131"/>
          <a:ext cx="8229600" cy="6238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E1F6D-CDD8-4E20-8AC1-2EB54A18F4A0}">
      <dsp:nvSpPr>
        <dsp:cNvPr id="0" name=""/>
        <dsp:cNvSpPr/>
      </dsp:nvSpPr>
      <dsp:spPr>
        <a:xfrm>
          <a:off x="188719" y="1701501"/>
          <a:ext cx="343126" cy="3431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55AC0C-29EB-4359-A6AC-27B2EE7BB7B1}">
      <dsp:nvSpPr>
        <dsp:cNvPr id="0" name=""/>
        <dsp:cNvSpPr/>
      </dsp:nvSpPr>
      <dsp:spPr>
        <a:xfrm>
          <a:off x="720566" y="1561131"/>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90000"/>
            </a:lnSpc>
            <a:spcBef>
              <a:spcPct val="0"/>
            </a:spcBef>
            <a:spcAft>
              <a:spcPct val="35000"/>
            </a:spcAft>
            <a:buNone/>
          </a:pPr>
          <a:r>
            <a:rPr lang="en-US" sz="1900" kern="1200"/>
            <a:t>Electronic delivery of information and physical delivery of library materials </a:t>
          </a:r>
        </a:p>
      </dsp:txBody>
      <dsp:txXfrm>
        <a:off x="720566" y="1561131"/>
        <a:ext cx="7509033" cy="623866"/>
      </dsp:txXfrm>
    </dsp:sp>
    <dsp:sp modelId="{9004C30A-BA65-4018-B1D3-64CF7F3C40A4}">
      <dsp:nvSpPr>
        <dsp:cNvPr id="0" name=""/>
        <dsp:cNvSpPr/>
      </dsp:nvSpPr>
      <dsp:spPr>
        <a:xfrm>
          <a:off x="0" y="2340964"/>
          <a:ext cx="8229600" cy="6238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E5CB1-9C19-4622-B5DE-8E75CE14A262}">
      <dsp:nvSpPr>
        <dsp:cNvPr id="0" name=""/>
        <dsp:cNvSpPr/>
      </dsp:nvSpPr>
      <dsp:spPr>
        <a:xfrm>
          <a:off x="188719" y="2481334"/>
          <a:ext cx="343126" cy="3431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C35362-0125-4667-B78C-80C9903A635A}">
      <dsp:nvSpPr>
        <dsp:cNvPr id="0" name=""/>
        <dsp:cNvSpPr/>
      </dsp:nvSpPr>
      <dsp:spPr>
        <a:xfrm>
          <a:off x="720566" y="2340964"/>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90000"/>
            </a:lnSpc>
            <a:spcBef>
              <a:spcPct val="0"/>
            </a:spcBef>
            <a:spcAft>
              <a:spcPct val="35000"/>
            </a:spcAft>
            <a:buNone/>
          </a:pPr>
          <a:r>
            <a:rPr lang="en-US" sz="1900" kern="1200"/>
            <a:t>Training for member library staff and trustees </a:t>
          </a:r>
        </a:p>
      </dsp:txBody>
      <dsp:txXfrm>
        <a:off x="720566" y="2340964"/>
        <a:ext cx="7509033" cy="623866"/>
      </dsp:txXfrm>
    </dsp:sp>
    <dsp:sp modelId="{EC1469A7-2283-473A-918A-50EB99C4DCEC}">
      <dsp:nvSpPr>
        <dsp:cNvPr id="0" name=""/>
        <dsp:cNvSpPr/>
      </dsp:nvSpPr>
      <dsp:spPr>
        <a:xfrm>
          <a:off x="0" y="3120798"/>
          <a:ext cx="8229600" cy="6238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D88DD-9747-484F-8D4E-37564079AB76}">
      <dsp:nvSpPr>
        <dsp:cNvPr id="0" name=""/>
        <dsp:cNvSpPr/>
      </dsp:nvSpPr>
      <dsp:spPr>
        <a:xfrm>
          <a:off x="188719" y="3261168"/>
          <a:ext cx="343126" cy="3431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A50D38-EBC7-43C4-92F7-F90BAF0E4224}">
      <dsp:nvSpPr>
        <dsp:cNvPr id="0" name=""/>
        <dsp:cNvSpPr/>
      </dsp:nvSpPr>
      <dsp:spPr>
        <a:xfrm>
          <a:off x="720566" y="3120798"/>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90000"/>
            </a:lnSpc>
            <a:spcBef>
              <a:spcPct val="0"/>
            </a:spcBef>
            <a:spcAft>
              <a:spcPct val="35000"/>
            </a:spcAft>
            <a:buNone/>
          </a:pPr>
          <a:r>
            <a:rPr lang="en-US" sz="1900" kern="1200"/>
            <a:t>Professional consultant services </a:t>
          </a:r>
        </a:p>
      </dsp:txBody>
      <dsp:txXfrm>
        <a:off x="720566" y="3120798"/>
        <a:ext cx="7509033" cy="623866"/>
      </dsp:txXfrm>
    </dsp:sp>
    <dsp:sp modelId="{38DC61C1-C686-4840-BB2A-C585DF0D83BD}">
      <dsp:nvSpPr>
        <dsp:cNvPr id="0" name=""/>
        <dsp:cNvSpPr/>
      </dsp:nvSpPr>
      <dsp:spPr>
        <a:xfrm>
          <a:off x="0" y="3900632"/>
          <a:ext cx="8229600" cy="6238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0FD1E9-D6E8-4ACE-980D-8B0CE9F740CA}">
      <dsp:nvSpPr>
        <dsp:cNvPr id="0" name=""/>
        <dsp:cNvSpPr/>
      </dsp:nvSpPr>
      <dsp:spPr>
        <a:xfrm>
          <a:off x="188719" y="4041002"/>
          <a:ext cx="343126" cy="3431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6E0E62-9728-4080-B77A-617E5F523CEF}">
      <dsp:nvSpPr>
        <dsp:cNvPr id="0" name=""/>
        <dsp:cNvSpPr/>
      </dsp:nvSpPr>
      <dsp:spPr>
        <a:xfrm>
          <a:off x="720566" y="3900632"/>
          <a:ext cx="7509033" cy="62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26" tIns="66026" rIns="66026" bIns="66026" numCol="1" spcCol="1270" anchor="ctr" anchorCtr="0">
          <a:noAutofit/>
        </a:bodyPr>
        <a:lstStyle/>
        <a:p>
          <a:pPr marL="0" lvl="0" indent="0" algn="l" defTabSz="844550">
            <a:lnSpc>
              <a:spcPct val="90000"/>
            </a:lnSpc>
            <a:spcBef>
              <a:spcPct val="0"/>
            </a:spcBef>
            <a:spcAft>
              <a:spcPct val="35000"/>
            </a:spcAft>
            <a:buNone/>
          </a:pPr>
          <a:r>
            <a:rPr lang="en-US" sz="1900" kern="1200"/>
            <a:t>Support for library service to users with special needs </a:t>
          </a:r>
        </a:p>
      </dsp:txBody>
      <dsp:txXfrm>
        <a:off x="720566" y="3900632"/>
        <a:ext cx="7509033" cy="623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B669-DD3C-4FE7-9879-BF4027F8CD94}">
      <dsp:nvSpPr>
        <dsp:cNvPr id="0" name=""/>
        <dsp:cNvSpPr/>
      </dsp:nvSpPr>
      <dsp:spPr>
        <a:xfrm>
          <a:off x="0" y="3535"/>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86A4C-36D9-484A-9FF2-C2FF79F25796}">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9B67BB-754A-470D-A4BB-55EDBEE6C2D1}">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dirty="0"/>
            <a:t>Backup reference, information, and interlibrary loan services from the system resource library </a:t>
          </a:r>
        </a:p>
      </dsp:txBody>
      <dsp:txXfrm>
        <a:off x="869886" y="3535"/>
        <a:ext cx="7359713" cy="753148"/>
      </dsp:txXfrm>
    </dsp:sp>
    <dsp:sp modelId="{0F399D19-DDCE-401D-BA8D-F13F5D60380F}">
      <dsp:nvSpPr>
        <dsp:cNvPr id="0" name=""/>
        <dsp:cNvSpPr/>
      </dsp:nvSpPr>
      <dsp:spPr>
        <a:xfrm>
          <a:off x="0" y="944971"/>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486C6-B600-40BD-9AA7-584E6201D486}">
      <dsp:nvSpPr>
        <dsp:cNvPr id="0" name=""/>
        <dsp:cNvSpPr/>
      </dsp:nvSpPr>
      <dsp:spPr>
        <a:xfrm>
          <a:off x="227827" y="1114429"/>
          <a:ext cx="414231" cy="4142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4B8EA-6937-4AAF-BA74-AA506FBAD73A}">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dirty="0"/>
            <a:t>Providing continuing education workshops</a:t>
          </a:r>
        </a:p>
      </dsp:txBody>
      <dsp:txXfrm>
        <a:off x="869886" y="944971"/>
        <a:ext cx="7359713" cy="753148"/>
      </dsp:txXfrm>
    </dsp:sp>
    <dsp:sp modelId="{D468A926-C8A8-4EF8-A4DA-6FF44FD00648}">
      <dsp:nvSpPr>
        <dsp:cNvPr id="0" name=""/>
        <dsp:cNvSpPr/>
      </dsp:nvSpPr>
      <dsp:spPr>
        <a:xfrm>
          <a:off x="0" y="1886407"/>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2C734-B5F4-4F1E-BE83-18F20D5EAD76}">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AA38AD-1DC4-4986-B836-57EFA733CB0D}">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Planning with other types of libraries in the system area </a:t>
          </a:r>
        </a:p>
      </dsp:txBody>
      <dsp:txXfrm>
        <a:off x="869886" y="1886407"/>
        <a:ext cx="7359713" cy="753148"/>
      </dsp:txXfrm>
    </dsp:sp>
    <dsp:sp modelId="{A2362899-4DC2-4AA1-9226-6F9987CFE167}">
      <dsp:nvSpPr>
        <dsp:cNvPr id="0" name=""/>
        <dsp:cNvSpPr/>
      </dsp:nvSpPr>
      <dsp:spPr>
        <a:xfrm>
          <a:off x="0" y="2827842"/>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E195F-9D69-4800-9882-CE66357DF33B}">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0F7EAC-2D1A-4309-8E3D-219C7BAC5BCA}">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a:t>Service agreements with adjacent library systems </a:t>
          </a:r>
        </a:p>
      </dsp:txBody>
      <dsp:txXfrm>
        <a:off x="869886" y="2827842"/>
        <a:ext cx="7359713" cy="753148"/>
      </dsp:txXfrm>
    </dsp:sp>
    <dsp:sp modelId="{4E12C4CF-0173-4D00-8862-9CEB9AC33F2F}">
      <dsp:nvSpPr>
        <dsp:cNvPr id="0" name=""/>
        <dsp:cNvSpPr/>
      </dsp:nvSpPr>
      <dsp:spPr>
        <a:xfrm>
          <a:off x="0" y="3769278"/>
          <a:ext cx="82296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E0EE4-5154-4153-B77D-AE8C2F728721}">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A8CDF6-CD71-4688-80DA-1698D86FCE5A}">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100000"/>
            </a:lnSpc>
            <a:spcBef>
              <a:spcPct val="0"/>
            </a:spcBef>
            <a:spcAft>
              <a:spcPct val="35000"/>
            </a:spcAft>
            <a:buNone/>
          </a:pPr>
          <a:r>
            <a:rPr lang="en-US" sz="1900" kern="1200" dirty="0"/>
            <a:t>Agreements with each member library that require those libraries to serve all residents of the system area on the same basis as local residents </a:t>
          </a:r>
        </a:p>
      </dsp:txBody>
      <dsp:txXfrm>
        <a:off x="869886" y="3769278"/>
        <a:ext cx="7359713" cy="753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DFB92-6086-4728-A23E-22EA3861F25E}">
      <dsp:nvSpPr>
        <dsp:cNvPr id="0" name=""/>
        <dsp:cNvSpPr/>
      </dsp:nvSpPr>
      <dsp:spPr>
        <a:xfrm>
          <a:off x="0" y="386"/>
          <a:ext cx="8229600" cy="532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8E27B-E54A-4C4A-B5A8-CDE907F9FC24}">
      <dsp:nvSpPr>
        <dsp:cNvPr id="0" name=""/>
        <dsp:cNvSpPr/>
      </dsp:nvSpPr>
      <dsp:spPr>
        <a:xfrm>
          <a:off x="161043" y="120171"/>
          <a:ext cx="292806" cy="292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5418E-1506-4C0B-9AF0-D29B789F3584}">
      <dsp:nvSpPr>
        <dsp:cNvPr id="0" name=""/>
        <dsp:cNvSpPr/>
      </dsp:nvSpPr>
      <dsp:spPr>
        <a:xfrm>
          <a:off x="614893" y="386"/>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100000"/>
            </a:lnSpc>
            <a:spcBef>
              <a:spcPct val="0"/>
            </a:spcBef>
            <a:spcAft>
              <a:spcPct val="35000"/>
            </a:spcAft>
            <a:buNone/>
          </a:pPr>
          <a:r>
            <a:rPr lang="en-US" sz="1600" kern="1200"/>
            <a:t>PC support and repair</a:t>
          </a:r>
        </a:p>
      </dsp:txBody>
      <dsp:txXfrm>
        <a:off x="614893" y="386"/>
        <a:ext cx="7614706" cy="532375"/>
      </dsp:txXfrm>
    </dsp:sp>
    <dsp:sp modelId="{894B46B7-2B57-42A3-9016-8E0FDCB76930}">
      <dsp:nvSpPr>
        <dsp:cNvPr id="0" name=""/>
        <dsp:cNvSpPr/>
      </dsp:nvSpPr>
      <dsp:spPr>
        <a:xfrm>
          <a:off x="0" y="665855"/>
          <a:ext cx="8229600" cy="532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519367-826C-4A5F-B734-392776D1BA97}">
      <dsp:nvSpPr>
        <dsp:cNvPr id="0" name=""/>
        <dsp:cNvSpPr/>
      </dsp:nvSpPr>
      <dsp:spPr>
        <a:xfrm>
          <a:off x="161043" y="785640"/>
          <a:ext cx="292806" cy="292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C975B-45BD-425D-B7AB-E8CDF49629D7}">
      <dsp:nvSpPr>
        <dsp:cNvPr id="0" name=""/>
        <dsp:cNvSpPr/>
      </dsp:nvSpPr>
      <dsp:spPr>
        <a:xfrm>
          <a:off x="614893" y="665855"/>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100000"/>
            </a:lnSpc>
            <a:spcBef>
              <a:spcPct val="0"/>
            </a:spcBef>
            <a:spcAft>
              <a:spcPct val="35000"/>
            </a:spcAft>
            <a:buNone/>
          </a:pPr>
          <a:r>
            <a:rPr lang="en-US" sz="1600" kern="1200"/>
            <a:t>Web design &amp; hosting</a:t>
          </a:r>
        </a:p>
      </dsp:txBody>
      <dsp:txXfrm>
        <a:off x="614893" y="665855"/>
        <a:ext cx="7614706" cy="532375"/>
      </dsp:txXfrm>
    </dsp:sp>
    <dsp:sp modelId="{8FBCF4A9-A730-453E-902A-F7F2C89FA149}">
      <dsp:nvSpPr>
        <dsp:cNvPr id="0" name=""/>
        <dsp:cNvSpPr/>
      </dsp:nvSpPr>
      <dsp:spPr>
        <a:xfrm>
          <a:off x="0" y="1331324"/>
          <a:ext cx="8229600" cy="532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958E65-85F1-4685-A5DB-D15D5986281B}">
      <dsp:nvSpPr>
        <dsp:cNvPr id="0" name=""/>
        <dsp:cNvSpPr/>
      </dsp:nvSpPr>
      <dsp:spPr>
        <a:xfrm>
          <a:off x="161043" y="1451109"/>
          <a:ext cx="292806" cy="292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D123C-6230-4A3C-8427-371A5BC9E1E5}">
      <dsp:nvSpPr>
        <dsp:cNvPr id="0" name=""/>
        <dsp:cNvSpPr/>
      </dsp:nvSpPr>
      <dsp:spPr>
        <a:xfrm>
          <a:off x="614893" y="1331324"/>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100000"/>
            </a:lnSpc>
            <a:spcBef>
              <a:spcPct val="0"/>
            </a:spcBef>
            <a:spcAft>
              <a:spcPct val="35000"/>
            </a:spcAft>
            <a:buNone/>
          </a:pPr>
          <a:r>
            <a:rPr lang="en-US" sz="1600" kern="1200"/>
            <a:t>Summer program support</a:t>
          </a:r>
        </a:p>
      </dsp:txBody>
      <dsp:txXfrm>
        <a:off x="614893" y="1331324"/>
        <a:ext cx="7614706" cy="532375"/>
      </dsp:txXfrm>
    </dsp:sp>
    <dsp:sp modelId="{A47E0AE1-2D6A-4310-A4EF-20E843D58625}">
      <dsp:nvSpPr>
        <dsp:cNvPr id="0" name=""/>
        <dsp:cNvSpPr/>
      </dsp:nvSpPr>
      <dsp:spPr>
        <a:xfrm>
          <a:off x="0" y="1996793"/>
          <a:ext cx="8229600" cy="532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A2AEE-E2E4-4A25-82EE-048D46CF7B97}">
      <dsp:nvSpPr>
        <dsp:cNvPr id="0" name=""/>
        <dsp:cNvSpPr/>
      </dsp:nvSpPr>
      <dsp:spPr>
        <a:xfrm>
          <a:off x="161043" y="2116578"/>
          <a:ext cx="292806" cy="292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30FDE-1B67-4490-933A-35747FC01F31}">
      <dsp:nvSpPr>
        <dsp:cNvPr id="0" name=""/>
        <dsp:cNvSpPr/>
      </dsp:nvSpPr>
      <dsp:spPr>
        <a:xfrm>
          <a:off x="614893" y="1996793"/>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100000"/>
            </a:lnSpc>
            <a:spcBef>
              <a:spcPct val="0"/>
            </a:spcBef>
            <a:spcAft>
              <a:spcPct val="35000"/>
            </a:spcAft>
            <a:buNone/>
          </a:pPr>
          <a:r>
            <a:rPr lang="en-US" sz="1600" kern="1200" dirty="0"/>
            <a:t>Electronic resource management</a:t>
          </a:r>
        </a:p>
      </dsp:txBody>
      <dsp:txXfrm>
        <a:off x="614893" y="1996793"/>
        <a:ext cx="7614706" cy="532375"/>
      </dsp:txXfrm>
    </dsp:sp>
    <dsp:sp modelId="{621F2656-A8AD-40C0-ACC5-55C7840654A2}">
      <dsp:nvSpPr>
        <dsp:cNvPr id="0" name=""/>
        <dsp:cNvSpPr/>
      </dsp:nvSpPr>
      <dsp:spPr>
        <a:xfrm>
          <a:off x="0" y="2667001"/>
          <a:ext cx="8229600" cy="532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C93C7-2B4D-4F43-832E-A3DC931AFD01}">
      <dsp:nvSpPr>
        <dsp:cNvPr id="0" name=""/>
        <dsp:cNvSpPr/>
      </dsp:nvSpPr>
      <dsp:spPr>
        <a:xfrm>
          <a:off x="161043" y="2782047"/>
          <a:ext cx="292806" cy="292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EFD83-66D4-49E1-8921-F5492AEBB7E4}">
      <dsp:nvSpPr>
        <dsp:cNvPr id="0" name=""/>
        <dsp:cNvSpPr/>
      </dsp:nvSpPr>
      <dsp:spPr>
        <a:xfrm>
          <a:off x="614893" y="2662262"/>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100000"/>
            </a:lnSpc>
            <a:spcBef>
              <a:spcPct val="0"/>
            </a:spcBef>
            <a:spcAft>
              <a:spcPct val="35000"/>
            </a:spcAft>
            <a:buNone/>
          </a:pPr>
          <a:r>
            <a:rPr lang="en-US" sz="1600" kern="1200" dirty="0"/>
            <a:t>Digitization and database support</a:t>
          </a:r>
        </a:p>
      </dsp:txBody>
      <dsp:txXfrm>
        <a:off x="614893" y="2662262"/>
        <a:ext cx="7614706" cy="532375"/>
      </dsp:txXfrm>
    </dsp:sp>
    <dsp:sp modelId="{BABA9542-E603-49DF-9E66-8FC78FCA6588}">
      <dsp:nvSpPr>
        <dsp:cNvPr id="0" name=""/>
        <dsp:cNvSpPr/>
      </dsp:nvSpPr>
      <dsp:spPr>
        <a:xfrm>
          <a:off x="0" y="3327731"/>
          <a:ext cx="8229600" cy="532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DB2D7-8E28-4988-9999-E2A4A43A8190}">
      <dsp:nvSpPr>
        <dsp:cNvPr id="0" name=""/>
        <dsp:cNvSpPr/>
      </dsp:nvSpPr>
      <dsp:spPr>
        <a:xfrm>
          <a:off x="161043" y="3447516"/>
          <a:ext cx="292806" cy="2928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9DBE7-A985-4E2B-B086-10BE01934B31}">
      <dsp:nvSpPr>
        <dsp:cNvPr id="0" name=""/>
        <dsp:cNvSpPr/>
      </dsp:nvSpPr>
      <dsp:spPr>
        <a:xfrm>
          <a:off x="614893" y="3327731"/>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100000"/>
            </a:lnSpc>
            <a:spcBef>
              <a:spcPct val="0"/>
            </a:spcBef>
            <a:spcAft>
              <a:spcPct val="35000"/>
            </a:spcAft>
            <a:buNone/>
          </a:pPr>
          <a:r>
            <a:rPr lang="en-US" sz="1600" kern="1200" dirty="0"/>
            <a:t>Printing and graphic support</a:t>
          </a:r>
        </a:p>
      </dsp:txBody>
      <dsp:txXfrm>
        <a:off x="614893" y="3327731"/>
        <a:ext cx="7614706" cy="532375"/>
      </dsp:txXfrm>
    </dsp:sp>
    <dsp:sp modelId="{24E893D4-04CA-4D2A-BBF8-0BA9909E5029}">
      <dsp:nvSpPr>
        <dsp:cNvPr id="0" name=""/>
        <dsp:cNvSpPr/>
      </dsp:nvSpPr>
      <dsp:spPr>
        <a:xfrm>
          <a:off x="0" y="3993201"/>
          <a:ext cx="8229600" cy="532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243873-9DCA-40B3-8EA7-6BE864F44C3D}">
      <dsp:nvSpPr>
        <dsp:cNvPr id="0" name=""/>
        <dsp:cNvSpPr/>
      </dsp:nvSpPr>
      <dsp:spPr>
        <a:xfrm>
          <a:off x="161043" y="4112985"/>
          <a:ext cx="292806" cy="2928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1B1E0-D905-442D-9E27-65E79534B6AF}">
      <dsp:nvSpPr>
        <dsp:cNvPr id="0" name=""/>
        <dsp:cNvSpPr/>
      </dsp:nvSpPr>
      <dsp:spPr>
        <a:xfrm>
          <a:off x="614893" y="3993201"/>
          <a:ext cx="7614706" cy="53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343" tIns="56343" rIns="56343" bIns="56343" numCol="1" spcCol="1270" anchor="ctr" anchorCtr="0">
          <a:noAutofit/>
        </a:bodyPr>
        <a:lstStyle/>
        <a:p>
          <a:pPr marL="0" lvl="0" indent="0" algn="l" defTabSz="711200">
            <a:lnSpc>
              <a:spcPct val="100000"/>
            </a:lnSpc>
            <a:spcBef>
              <a:spcPct val="0"/>
            </a:spcBef>
            <a:spcAft>
              <a:spcPct val="35000"/>
            </a:spcAft>
            <a:buNone/>
          </a:pPr>
          <a:r>
            <a:rPr lang="en-US" sz="1600" kern="1200" dirty="0"/>
            <a:t>Advantage Account with Overdrive </a:t>
          </a:r>
        </a:p>
      </dsp:txBody>
      <dsp:txXfrm>
        <a:off x="614893" y="3993201"/>
        <a:ext cx="7614706" cy="532375"/>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1413" tIns="45707" rIns="91413" bIns="45707" numCol="1" anchor="t" anchorCtr="0" compatLnSpc="1">
            <a:prstTxWarp prst="textNoShape">
              <a:avLst/>
            </a:prstTxWarp>
          </a:bodyPr>
          <a:lstStyle>
            <a:lvl1pPr algn="l" defTabSz="914182" eaLnBrk="1" hangingPunct="1">
              <a:defRPr sz="1200"/>
            </a:lvl1pPr>
          </a:lstStyle>
          <a:p>
            <a:pPr>
              <a:defRPr/>
            </a:pPr>
            <a:endParaRPr lang="en-US"/>
          </a:p>
        </p:txBody>
      </p:sp>
      <p:sp>
        <p:nvSpPr>
          <p:cNvPr id="30723" name="Rectangle 1027"/>
          <p:cNvSpPr>
            <a:spLocks noGrp="1" noChangeArrowheads="1"/>
          </p:cNvSpPr>
          <p:nvPr>
            <p:ph type="dt" sz="quarter" idx="1"/>
          </p:nvPr>
        </p:nvSpPr>
        <p:spPr bwMode="auto">
          <a:xfrm>
            <a:off x="3979757" y="0"/>
            <a:ext cx="3043343" cy="465773"/>
          </a:xfrm>
          <a:prstGeom prst="rect">
            <a:avLst/>
          </a:prstGeom>
          <a:noFill/>
          <a:ln w="9525">
            <a:noFill/>
            <a:miter lim="800000"/>
            <a:headEnd/>
            <a:tailEnd/>
          </a:ln>
          <a:effectLst/>
        </p:spPr>
        <p:txBody>
          <a:bodyPr vert="horz" wrap="square" lIns="91413" tIns="45707" rIns="91413" bIns="45707" numCol="1" anchor="t" anchorCtr="0" compatLnSpc="1">
            <a:prstTxWarp prst="textNoShape">
              <a:avLst/>
            </a:prstTxWarp>
          </a:bodyPr>
          <a:lstStyle>
            <a:lvl1pPr algn="r" defTabSz="914182" eaLnBrk="1" hangingPunct="1">
              <a:defRPr sz="1200"/>
            </a:lvl1pPr>
          </a:lstStyle>
          <a:p>
            <a:pPr>
              <a:defRPr/>
            </a:pPr>
            <a:endParaRPr lang="en-US"/>
          </a:p>
        </p:txBody>
      </p:sp>
      <p:sp>
        <p:nvSpPr>
          <p:cNvPr id="30724" name="Rectangle 1028"/>
          <p:cNvSpPr>
            <a:spLocks noGrp="1" noChangeArrowheads="1"/>
          </p:cNvSpPr>
          <p:nvPr>
            <p:ph type="ftr" sz="quarter" idx="2"/>
          </p:nvPr>
        </p:nvSpPr>
        <p:spPr bwMode="auto">
          <a:xfrm>
            <a:off x="0" y="8843329"/>
            <a:ext cx="3043343" cy="465772"/>
          </a:xfrm>
          <a:prstGeom prst="rect">
            <a:avLst/>
          </a:prstGeom>
          <a:noFill/>
          <a:ln w="9525">
            <a:noFill/>
            <a:miter lim="800000"/>
            <a:headEnd/>
            <a:tailEnd/>
          </a:ln>
          <a:effectLst/>
        </p:spPr>
        <p:txBody>
          <a:bodyPr vert="horz" wrap="square" lIns="91413" tIns="45707" rIns="91413" bIns="45707" numCol="1" anchor="b" anchorCtr="0" compatLnSpc="1">
            <a:prstTxWarp prst="textNoShape">
              <a:avLst/>
            </a:prstTxWarp>
          </a:bodyPr>
          <a:lstStyle>
            <a:lvl1pPr algn="l" defTabSz="914182" eaLnBrk="1" hangingPunct="1">
              <a:defRPr sz="1200"/>
            </a:lvl1pPr>
          </a:lstStyle>
          <a:p>
            <a:pPr>
              <a:defRPr/>
            </a:pPr>
            <a:endParaRPr lang="en-US"/>
          </a:p>
        </p:txBody>
      </p:sp>
      <p:sp>
        <p:nvSpPr>
          <p:cNvPr id="30725" name="Rectangle 1029"/>
          <p:cNvSpPr>
            <a:spLocks noGrp="1" noChangeArrowheads="1"/>
          </p:cNvSpPr>
          <p:nvPr>
            <p:ph type="sldNum" sz="quarter" idx="3"/>
          </p:nvPr>
        </p:nvSpPr>
        <p:spPr bwMode="auto">
          <a:xfrm>
            <a:off x="3979757" y="8843329"/>
            <a:ext cx="3043343" cy="465772"/>
          </a:xfrm>
          <a:prstGeom prst="rect">
            <a:avLst/>
          </a:prstGeom>
          <a:noFill/>
          <a:ln w="9525">
            <a:noFill/>
            <a:miter lim="800000"/>
            <a:headEnd/>
            <a:tailEnd/>
          </a:ln>
          <a:effectLst/>
        </p:spPr>
        <p:txBody>
          <a:bodyPr vert="horz" wrap="square" lIns="91413" tIns="45707" rIns="91413" bIns="45707" numCol="1" anchor="b" anchorCtr="0" compatLnSpc="1">
            <a:prstTxWarp prst="textNoShape">
              <a:avLst/>
            </a:prstTxWarp>
          </a:bodyPr>
          <a:lstStyle>
            <a:lvl1pPr algn="r" defTabSz="914182" eaLnBrk="1" hangingPunct="1">
              <a:defRPr sz="1200" smtClean="0"/>
            </a:lvl1pPr>
          </a:lstStyle>
          <a:p>
            <a:pPr>
              <a:defRPr/>
            </a:pPr>
            <a:fld id="{621EBC67-FB92-48FC-8D11-93CD0E77103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89709" tIns="44854" rIns="89709" bIns="44854" numCol="1" anchor="t" anchorCtr="0" compatLnSpc="1">
            <a:prstTxWarp prst="textNoShape">
              <a:avLst/>
            </a:prstTxWarp>
          </a:bodyPr>
          <a:lstStyle>
            <a:lvl1pPr algn="l" defTabSz="896693" eaLnBrk="1" hangingPunct="1">
              <a:defRPr sz="1200"/>
            </a:lvl1pPr>
          </a:lstStyle>
          <a:p>
            <a:pPr>
              <a:defRPr/>
            </a:pPr>
            <a:endParaRPr lang="en-US"/>
          </a:p>
        </p:txBody>
      </p:sp>
      <p:sp>
        <p:nvSpPr>
          <p:cNvPr id="34819" name="Rectangle 3"/>
          <p:cNvSpPr>
            <a:spLocks noGrp="1" noChangeArrowheads="1"/>
          </p:cNvSpPr>
          <p:nvPr>
            <p:ph type="dt" idx="1"/>
          </p:nvPr>
        </p:nvSpPr>
        <p:spPr bwMode="auto">
          <a:xfrm>
            <a:off x="3978132" y="0"/>
            <a:ext cx="3043343" cy="465773"/>
          </a:xfrm>
          <a:prstGeom prst="rect">
            <a:avLst/>
          </a:prstGeom>
          <a:noFill/>
          <a:ln w="9525">
            <a:noFill/>
            <a:miter lim="800000"/>
            <a:headEnd/>
            <a:tailEnd/>
          </a:ln>
          <a:effectLst/>
        </p:spPr>
        <p:txBody>
          <a:bodyPr vert="horz" wrap="square" lIns="89709" tIns="44854" rIns="89709" bIns="44854" numCol="1" anchor="t" anchorCtr="0" compatLnSpc="1">
            <a:prstTxWarp prst="textNoShape">
              <a:avLst/>
            </a:prstTxWarp>
          </a:bodyPr>
          <a:lstStyle>
            <a:lvl1pPr algn="r" defTabSz="896693"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702310" y="4422460"/>
            <a:ext cx="5618480" cy="4188778"/>
          </a:xfrm>
          <a:prstGeom prst="rect">
            <a:avLst/>
          </a:prstGeom>
          <a:noFill/>
          <a:ln w="9525">
            <a:noFill/>
            <a:miter lim="800000"/>
            <a:headEnd/>
            <a:tailEnd/>
          </a:ln>
          <a:effectLst/>
        </p:spPr>
        <p:txBody>
          <a:bodyPr vert="horz" wrap="square" lIns="89709" tIns="44854" rIns="89709" bIns="448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89709" tIns="44854" rIns="89709" bIns="44854" numCol="1" anchor="b" anchorCtr="0" compatLnSpc="1">
            <a:prstTxWarp prst="textNoShape">
              <a:avLst/>
            </a:prstTxWarp>
          </a:bodyPr>
          <a:lstStyle>
            <a:lvl1pPr algn="l" defTabSz="896693" eaLnBrk="1" hangingPunct="1">
              <a:defRPr sz="1200"/>
            </a:lvl1pPr>
          </a:lstStyle>
          <a:p>
            <a:pPr>
              <a:defRPr/>
            </a:pPr>
            <a:endParaRPr lang="en-US"/>
          </a:p>
        </p:txBody>
      </p:sp>
      <p:sp>
        <p:nvSpPr>
          <p:cNvPr id="34823" name="Rectangle 7"/>
          <p:cNvSpPr>
            <a:spLocks noGrp="1" noChangeArrowheads="1"/>
          </p:cNvSpPr>
          <p:nvPr>
            <p:ph type="sldNum" sz="quarter" idx="5"/>
          </p:nvPr>
        </p:nvSpPr>
        <p:spPr bwMode="auto">
          <a:xfrm>
            <a:off x="3978132" y="8841738"/>
            <a:ext cx="3043343" cy="465773"/>
          </a:xfrm>
          <a:prstGeom prst="rect">
            <a:avLst/>
          </a:prstGeom>
          <a:noFill/>
          <a:ln w="9525">
            <a:noFill/>
            <a:miter lim="800000"/>
            <a:headEnd/>
            <a:tailEnd/>
          </a:ln>
          <a:effectLst/>
        </p:spPr>
        <p:txBody>
          <a:bodyPr vert="horz" wrap="square" lIns="89709" tIns="44854" rIns="89709" bIns="44854" numCol="1" anchor="b" anchorCtr="0" compatLnSpc="1">
            <a:prstTxWarp prst="textNoShape">
              <a:avLst/>
            </a:prstTxWarp>
          </a:bodyPr>
          <a:lstStyle>
            <a:lvl1pPr algn="r" defTabSz="896693" eaLnBrk="1" hangingPunct="1">
              <a:defRPr sz="1200" smtClean="0"/>
            </a:lvl1pPr>
          </a:lstStyle>
          <a:p>
            <a:pPr>
              <a:defRPr/>
            </a:pPr>
            <a:fld id="{CDC6C650-4553-41FC-A87D-ED2595B610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89E06D-4DB2-439D-9C89-7681AB636A19}"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solidFill>
                <a:srgbClr val="FFFF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BBC448-F5BB-4366-96C7-0698E83792AB}"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121E54-B9CB-4DDC-B00D-D24548A3EF65}" type="slidenum">
              <a:rPr lang="en-US" altLang="en-US"/>
              <a:pPr>
                <a:spcBef>
                  <a:spcPct val="0"/>
                </a:spcBef>
              </a:pPr>
              <a:t>3</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B544D7-6F35-45B1-9EDE-3470564B9C8D}" type="slidenum">
              <a:rPr lang="en-US" altLang="en-US"/>
              <a:pPr>
                <a:spcBef>
                  <a:spcPct val="0"/>
                </a:spcBef>
              </a:pPr>
              <a:t>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DEE346-57F4-49E3-893C-3D33760E3DE5}" type="slidenum">
              <a:rPr lang="en-US" altLang="en-US"/>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B9556E-3695-4909-8EFD-EA1AC22F5B88}" type="slidenum">
              <a:rPr lang="en-US" altLang="en-US"/>
              <a:pPr>
                <a:spcBef>
                  <a:spcPct val="0"/>
                </a:spcBef>
              </a:pPr>
              <a:t>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04AE88-59F2-48FF-A307-E43C182FC505}" type="slidenum">
              <a:rPr lang="en-US" altLang="en-US"/>
              <a:pPr>
                <a:spcBef>
                  <a:spcPct val="0"/>
                </a:spcBef>
              </a:pPr>
              <a:t>8</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693">
              <a:spcBef>
                <a:spcPct val="30000"/>
              </a:spcBef>
              <a:defRPr sz="1200">
                <a:solidFill>
                  <a:schemeClr val="tx1"/>
                </a:solidFill>
                <a:latin typeface="Times New Roman" panose="02020603050405020304" pitchFamily="18" charset="0"/>
              </a:defRPr>
            </a:lvl1pPr>
            <a:lvl2pPr marL="744064" indent="-286179" defTabSz="896693">
              <a:spcBef>
                <a:spcPct val="30000"/>
              </a:spcBef>
              <a:defRPr sz="1200">
                <a:solidFill>
                  <a:schemeClr val="tx1"/>
                </a:solidFill>
                <a:latin typeface="Times New Roman" panose="02020603050405020304" pitchFamily="18" charset="0"/>
              </a:defRPr>
            </a:lvl2pPr>
            <a:lvl3pPr marL="1144715" indent="-228943" defTabSz="896693">
              <a:spcBef>
                <a:spcPct val="30000"/>
              </a:spcBef>
              <a:defRPr sz="1200">
                <a:solidFill>
                  <a:schemeClr val="tx1"/>
                </a:solidFill>
                <a:latin typeface="Times New Roman" panose="02020603050405020304" pitchFamily="18" charset="0"/>
              </a:defRPr>
            </a:lvl3pPr>
            <a:lvl4pPr marL="1602600" indent="-228943" defTabSz="896693">
              <a:spcBef>
                <a:spcPct val="30000"/>
              </a:spcBef>
              <a:defRPr sz="1200">
                <a:solidFill>
                  <a:schemeClr val="tx1"/>
                </a:solidFill>
                <a:latin typeface="Times New Roman" panose="02020603050405020304" pitchFamily="18" charset="0"/>
              </a:defRPr>
            </a:lvl4pPr>
            <a:lvl5pPr marL="2060486" indent="-228943" defTabSz="896693">
              <a:spcBef>
                <a:spcPct val="30000"/>
              </a:spcBef>
              <a:defRPr sz="1200">
                <a:solidFill>
                  <a:schemeClr val="tx1"/>
                </a:solidFill>
                <a:latin typeface="Times New Roman" panose="02020603050405020304" pitchFamily="18" charset="0"/>
              </a:defRPr>
            </a:lvl5pPr>
            <a:lvl6pPr marL="2518372" indent="-228943" defTabSz="896693" eaLnBrk="0" fontAlgn="base" hangingPunct="0">
              <a:spcBef>
                <a:spcPct val="30000"/>
              </a:spcBef>
              <a:spcAft>
                <a:spcPct val="0"/>
              </a:spcAft>
              <a:defRPr sz="1200">
                <a:solidFill>
                  <a:schemeClr val="tx1"/>
                </a:solidFill>
                <a:latin typeface="Times New Roman" panose="02020603050405020304" pitchFamily="18" charset="0"/>
              </a:defRPr>
            </a:lvl6pPr>
            <a:lvl7pPr marL="2976258" indent="-228943" defTabSz="896693" eaLnBrk="0" fontAlgn="base" hangingPunct="0">
              <a:spcBef>
                <a:spcPct val="30000"/>
              </a:spcBef>
              <a:spcAft>
                <a:spcPct val="0"/>
              </a:spcAft>
              <a:defRPr sz="1200">
                <a:solidFill>
                  <a:schemeClr val="tx1"/>
                </a:solidFill>
                <a:latin typeface="Times New Roman" panose="02020603050405020304" pitchFamily="18" charset="0"/>
              </a:defRPr>
            </a:lvl7pPr>
            <a:lvl8pPr marL="3434144" indent="-228943" defTabSz="896693" eaLnBrk="0" fontAlgn="base" hangingPunct="0">
              <a:spcBef>
                <a:spcPct val="30000"/>
              </a:spcBef>
              <a:spcAft>
                <a:spcPct val="0"/>
              </a:spcAft>
              <a:defRPr sz="1200">
                <a:solidFill>
                  <a:schemeClr val="tx1"/>
                </a:solidFill>
                <a:latin typeface="Times New Roman" panose="02020603050405020304" pitchFamily="18" charset="0"/>
              </a:defRPr>
            </a:lvl8pPr>
            <a:lvl9pPr marL="3892029" indent="-228943" defTabSz="89669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C78A28-BFF4-4CF1-95A4-FF954F3E9E62}" type="slidenum">
              <a:rPr lang="en-US" altLang="en-US"/>
              <a:pPr>
                <a:spcBef>
                  <a:spcPct val="0"/>
                </a:spcBef>
              </a:pPr>
              <a:t>10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86190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709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7357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27359927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7055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82584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9238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5017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38556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2624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32124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3164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ChangeArrowheads="1"/>
          </p:cNvSpPr>
          <p:nvPr/>
        </p:nvSpPr>
        <p:spPr bwMode="auto">
          <a:xfrm>
            <a:off x="0" y="0"/>
            <a:ext cx="2590800" cy="6858000"/>
          </a:xfrm>
          <a:prstGeom prst="rect">
            <a:avLst/>
          </a:prstGeom>
          <a:gradFill rotWithShape="0">
            <a:gsLst>
              <a:gs pos="0">
                <a:srgbClr val="0033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a:p>
        </p:txBody>
      </p:sp>
      <p:pic>
        <p:nvPicPr>
          <p:cNvPr id="1027" name="Picture 1027" descr="runfox"/>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5943600"/>
            <a:ext cx="20050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dpi.wi.gov/sites/default/files/imce/pld/pdf/TE17.pdf"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innefox.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innefox.org/truste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extranet.winnefox.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innefox.org/trustees/board-truste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bwMode="auto">
          <a:xfrm>
            <a:off x="685800" y="2286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5400"/>
              <a:t>Winnefox Library System</a:t>
            </a:r>
          </a:p>
        </p:txBody>
      </p:sp>
      <p:sp>
        <p:nvSpPr>
          <p:cNvPr id="4099" name="Rectangle 5"/>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b="1" dirty="0"/>
              <a:t>Trustee Orientation</a:t>
            </a:r>
          </a:p>
          <a:p>
            <a:pPr eaLnBrk="1" hangingPunct="1"/>
            <a:r>
              <a:rPr lang="en-US" altLang="en-US" sz="4800" b="1" dirty="0"/>
              <a:t>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2F49F-4C18-16E7-48DB-A3BE3F5CE337}"/>
              </a:ext>
            </a:extLst>
          </p:cNvPr>
          <p:cNvSpPr/>
          <p:nvPr/>
        </p:nvSpPr>
        <p:spPr bwMode="auto">
          <a:xfrm>
            <a:off x="0" y="228600"/>
            <a:ext cx="9144000" cy="838200"/>
          </a:xfrm>
          <a:prstGeom prst="rect">
            <a:avLst/>
          </a:prstGeom>
          <a:solidFill>
            <a:srgbClr val="FF006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0722" name="Rectangle 2"/>
          <p:cNvSpPr>
            <a:spLocks noGrp="1" noChangeArrowheads="1"/>
          </p:cNvSpPr>
          <p:nvPr>
            <p:ph type="title"/>
          </p:nvPr>
        </p:nvSpPr>
        <p:spPr bwMode="auto">
          <a:xfrm>
            <a:off x="685800" y="4191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System State Aid</a:t>
            </a:r>
            <a:r>
              <a:rPr lang="en-US" altLang="en-US" sz="2800" dirty="0">
                <a:solidFill>
                  <a:schemeClr val="tx1"/>
                </a:solidFill>
              </a:rPr>
              <a:t>– $1,298,937</a:t>
            </a:r>
            <a:endParaRPr lang="en-US" altLang="en-US" sz="2800" dirty="0"/>
          </a:p>
        </p:txBody>
      </p:sp>
      <p:sp>
        <p:nvSpPr>
          <p:cNvPr id="16" name="Rectangle 15">
            <a:extLst>
              <a:ext uri="{FF2B5EF4-FFF2-40B4-BE49-F238E27FC236}">
                <a16:creationId xmlns:a16="http://schemas.microsoft.com/office/drawing/2014/main" id="{86596B06-3DEB-998E-87DF-4D8FD352CA7F}"/>
              </a:ext>
            </a:extLst>
          </p:cNvPr>
          <p:cNvSpPr/>
          <p:nvPr/>
        </p:nvSpPr>
        <p:spPr bwMode="auto">
          <a:xfrm>
            <a:off x="0" y="1333500"/>
            <a:ext cx="9144000" cy="838200"/>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Rectangle 2">
            <a:extLst>
              <a:ext uri="{FF2B5EF4-FFF2-40B4-BE49-F238E27FC236}">
                <a16:creationId xmlns:a16="http://schemas.microsoft.com/office/drawing/2014/main" id="{FE1C1948-BEAA-91E0-80CB-1EFE8EB21312}"/>
              </a:ext>
            </a:extLst>
          </p:cNvPr>
          <p:cNvSpPr txBox="1">
            <a:spLocks noChangeArrowheads="1"/>
          </p:cNvSpPr>
          <p:nvPr/>
        </p:nvSpPr>
        <p:spPr bwMode="auto">
          <a:xfrm>
            <a:off x="685800" y="15621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2800" kern="0" dirty="0"/>
              <a:t>WALS Member Fees </a:t>
            </a:r>
            <a:r>
              <a:rPr lang="en-US" altLang="en-US" sz="2800" kern="0" dirty="0">
                <a:solidFill>
                  <a:schemeClr val="tx1"/>
                </a:solidFill>
              </a:rPr>
              <a:t>– $726,691</a:t>
            </a:r>
            <a:endParaRPr lang="en-US" altLang="en-US" sz="2800" kern="0" dirty="0"/>
          </a:p>
        </p:txBody>
      </p:sp>
      <p:sp>
        <p:nvSpPr>
          <p:cNvPr id="18" name="Rectangle 17">
            <a:extLst>
              <a:ext uri="{FF2B5EF4-FFF2-40B4-BE49-F238E27FC236}">
                <a16:creationId xmlns:a16="http://schemas.microsoft.com/office/drawing/2014/main" id="{EB20568D-6C5C-FC22-9153-7445D66D7AFB}"/>
              </a:ext>
            </a:extLst>
          </p:cNvPr>
          <p:cNvSpPr/>
          <p:nvPr/>
        </p:nvSpPr>
        <p:spPr bwMode="auto">
          <a:xfrm>
            <a:off x="0" y="2476500"/>
            <a:ext cx="9144000" cy="838200"/>
          </a:xfrm>
          <a:prstGeom prst="rect">
            <a:avLst/>
          </a:prstGeom>
          <a:solidFill>
            <a:srgbClr val="33CC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Rectangle 2">
            <a:extLst>
              <a:ext uri="{FF2B5EF4-FFF2-40B4-BE49-F238E27FC236}">
                <a16:creationId xmlns:a16="http://schemas.microsoft.com/office/drawing/2014/main" id="{F278A652-02A5-ABC6-F88E-EE303CFA0CB9}"/>
              </a:ext>
            </a:extLst>
          </p:cNvPr>
          <p:cNvSpPr txBox="1">
            <a:spLocks noChangeArrowheads="1"/>
          </p:cNvSpPr>
          <p:nvPr/>
        </p:nvSpPr>
        <p:spPr bwMode="auto">
          <a:xfrm>
            <a:off x="685800" y="26670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2000" kern="0" dirty="0"/>
              <a:t>Green Lake, Marquette and Waushara County (WCTS)</a:t>
            </a:r>
            <a:r>
              <a:rPr lang="en-US" altLang="en-US" sz="2000" kern="0" dirty="0">
                <a:solidFill>
                  <a:schemeClr val="tx1"/>
                </a:solidFill>
              </a:rPr>
              <a:t>– $204,041</a:t>
            </a:r>
            <a:endParaRPr lang="en-US" altLang="en-US" sz="2000" kern="0" dirty="0"/>
          </a:p>
        </p:txBody>
      </p:sp>
      <p:sp>
        <p:nvSpPr>
          <p:cNvPr id="20" name="Rectangle 19">
            <a:extLst>
              <a:ext uri="{FF2B5EF4-FFF2-40B4-BE49-F238E27FC236}">
                <a16:creationId xmlns:a16="http://schemas.microsoft.com/office/drawing/2014/main" id="{5D830E0C-E385-26EA-2739-E65056F5C786}"/>
              </a:ext>
            </a:extLst>
          </p:cNvPr>
          <p:cNvSpPr/>
          <p:nvPr/>
        </p:nvSpPr>
        <p:spPr bwMode="auto">
          <a:xfrm>
            <a:off x="0" y="3806536"/>
            <a:ext cx="9144000" cy="838200"/>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Rectangle 2">
            <a:extLst>
              <a:ext uri="{FF2B5EF4-FFF2-40B4-BE49-F238E27FC236}">
                <a16:creationId xmlns:a16="http://schemas.microsoft.com/office/drawing/2014/main" id="{4759666C-56F2-4D1A-4CA5-73161230DD28}"/>
              </a:ext>
            </a:extLst>
          </p:cNvPr>
          <p:cNvSpPr txBox="1">
            <a:spLocks noChangeArrowheads="1"/>
          </p:cNvSpPr>
          <p:nvPr/>
        </p:nvSpPr>
        <p:spPr bwMode="auto">
          <a:xfrm>
            <a:off x="685800" y="3997036"/>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2800" kern="0" dirty="0"/>
              <a:t>Oshkosh Public Library </a:t>
            </a:r>
            <a:r>
              <a:rPr lang="en-US" altLang="en-US" sz="2800" kern="0" dirty="0">
                <a:solidFill>
                  <a:schemeClr val="tx1"/>
                </a:solidFill>
              </a:rPr>
              <a:t>– $159,095</a:t>
            </a:r>
            <a:endParaRPr lang="en-US" altLang="en-US" sz="2800" kern="0" dirty="0"/>
          </a:p>
        </p:txBody>
      </p:sp>
      <p:sp>
        <p:nvSpPr>
          <p:cNvPr id="22" name="Rectangle 21">
            <a:extLst>
              <a:ext uri="{FF2B5EF4-FFF2-40B4-BE49-F238E27FC236}">
                <a16:creationId xmlns:a16="http://schemas.microsoft.com/office/drawing/2014/main" id="{224BFE1B-F660-7CCB-83F8-64B84C5C0BDF}"/>
              </a:ext>
            </a:extLst>
          </p:cNvPr>
          <p:cNvSpPr/>
          <p:nvPr/>
        </p:nvSpPr>
        <p:spPr bwMode="auto">
          <a:xfrm>
            <a:off x="0" y="5029200"/>
            <a:ext cx="9144000" cy="838200"/>
          </a:xfrm>
          <a:prstGeom prst="rect">
            <a:avLst/>
          </a:prstGeom>
          <a:solidFill>
            <a:srgbClr val="CC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Rectangle 2">
            <a:extLst>
              <a:ext uri="{FF2B5EF4-FFF2-40B4-BE49-F238E27FC236}">
                <a16:creationId xmlns:a16="http://schemas.microsoft.com/office/drawing/2014/main" id="{106C7CEB-7275-9AB7-3950-ECAD2C802161}"/>
              </a:ext>
            </a:extLst>
          </p:cNvPr>
          <p:cNvSpPr txBox="1">
            <a:spLocks noChangeArrowheads="1"/>
          </p:cNvSpPr>
          <p:nvPr/>
        </p:nvSpPr>
        <p:spPr bwMode="auto">
          <a:xfrm>
            <a:off x="685800" y="52197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2800" kern="0" dirty="0"/>
              <a:t>Contractual Services </a:t>
            </a:r>
            <a:r>
              <a:rPr lang="en-US" altLang="en-US" sz="2800" kern="0" dirty="0">
                <a:solidFill>
                  <a:schemeClr val="tx1"/>
                </a:solidFill>
              </a:rPr>
              <a:t>– $53,477</a:t>
            </a:r>
            <a:endParaRPr lang="en-US" altLang="en-US" sz="2800" kern="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1054-D53C-427A-B49F-A5B8C94E197D}"/>
              </a:ext>
            </a:extLst>
          </p:cNvPr>
          <p:cNvSpPr>
            <a:spLocks noGrp="1"/>
          </p:cNvSpPr>
          <p:nvPr>
            <p:ph type="title"/>
          </p:nvPr>
        </p:nvSpPr>
        <p:spPr>
          <a:xfrm>
            <a:off x="457200" y="274638"/>
            <a:ext cx="8229600" cy="1143000"/>
          </a:xfrm>
        </p:spPr>
        <p:txBody>
          <a:bodyPr>
            <a:normAutofit/>
          </a:bodyPr>
          <a:lstStyle/>
          <a:p>
            <a:r>
              <a:rPr lang="en-US" sz="4100"/>
              <a:t>State Required-Program Breakdown</a:t>
            </a:r>
          </a:p>
        </p:txBody>
      </p:sp>
      <p:graphicFrame>
        <p:nvGraphicFramePr>
          <p:cNvPr id="5" name="Content Placeholder 2">
            <a:extLst>
              <a:ext uri="{FF2B5EF4-FFF2-40B4-BE49-F238E27FC236}">
                <a16:creationId xmlns:a16="http://schemas.microsoft.com/office/drawing/2014/main" id="{4AF4B8CE-EE04-420E-9651-792432AC5858}"/>
              </a:ext>
            </a:extLst>
          </p:cNvPr>
          <p:cNvGraphicFramePr>
            <a:graphicFrameLocks noGrp="1"/>
          </p:cNvGraphicFramePr>
          <p:nvPr>
            <p:ph idx="1"/>
            <p:extLst>
              <p:ext uri="{D42A27DB-BD31-4B8C-83A1-F6EECF244321}">
                <p14:modId xmlns:p14="http://schemas.microsoft.com/office/powerpoint/2010/main" val="27728071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0220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lnSpc>
                <a:spcPct val="90000"/>
              </a:lnSpc>
            </a:pPr>
            <a:r>
              <a:rPr lang="en-US" altLang="en-US" sz="3700" dirty="0">
                <a:hlinkClick r:id="rId2">
                  <a:extLst>
                    <a:ext uri="{A12FA001-AC4F-418D-AE19-62706E023703}">
                      <ahyp:hlinkClr xmlns:ahyp="http://schemas.microsoft.com/office/drawing/2018/hyperlinkcolor" val="tx"/>
                    </a:ext>
                  </a:extLst>
                </a:hlinkClick>
              </a:rPr>
              <a:t>Winnefox Service Programs</a:t>
            </a:r>
            <a:br>
              <a:rPr lang="en-US" altLang="en-US" sz="3700" dirty="0">
                <a:hlinkClick r:id="rId2">
                  <a:extLst>
                    <a:ext uri="{A12FA001-AC4F-418D-AE19-62706E023703}">
                      <ahyp:hlinkClr xmlns:ahyp="http://schemas.microsoft.com/office/drawing/2018/hyperlinkcolor" val="tx"/>
                    </a:ext>
                  </a:extLst>
                </a:hlinkClick>
              </a:rPr>
            </a:br>
            <a:r>
              <a:rPr lang="en-US" altLang="en-US" sz="3700" dirty="0">
                <a:hlinkClick r:id="rId2">
                  <a:extLst>
                    <a:ext uri="{A12FA001-AC4F-418D-AE19-62706E023703}">
                      <ahyp:hlinkClr xmlns:ahyp="http://schemas.microsoft.com/office/drawing/2018/hyperlinkcolor" val="tx"/>
                    </a:ext>
                  </a:extLst>
                </a:hlinkClick>
              </a:rPr>
              <a:t>Mandated Services –43.24(2)</a:t>
            </a:r>
            <a:endParaRPr lang="en-US" altLang="en-US" sz="3700" dirty="0"/>
          </a:p>
        </p:txBody>
      </p:sp>
      <p:graphicFrame>
        <p:nvGraphicFramePr>
          <p:cNvPr id="25605" name="Rectangle 3">
            <a:extLst>
              <a:ext uri="{FF2B5EF4-FFF2-40B4-BE49-F238E27FC236}">
                <a16:creationId xmlns:a16="http://schemas.microsoft.com/office/drawing/2014/main" id="{DFEFD2B7-70A0-456E-A360-2F213EF85BA1}"/>
              </a:ext>
            </a:extLst>
          </p:cNvPr>
          <p:cNvGraphicFramePr/>
          <p:nvPr>
            <p:extLst>
              <p:ext uri="{D42A27DB-BD31-4B8C-83A1-F6EECF244321}">
                <p14:modId xmlns:p14="http://schemas.microsoft.com/office/powerpoint/2010/main" val="726120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lnSpc>
                <a:spcPct val="90000"/>
              </a:lnSpc>
            </a:pPr>
            <a:r>
              <a:rPr lang="en-US" altLang="en-US" sz="3700"/>
              <a:t>Winnefox Service Programs</a:t>
            </a:r>
            <a:br>
              <a:rPr lang="en-US" altLang="en-US" sz="3700"/>
            </a:br>
            <a:r>
              <a:rPr lang="en-US" altLang="en-US" sz="3700"/>
              <a:t>Mandated Services –43.24(2)</a:t>
            </a:r>
          </a:p>
        </p:txBody>
      </p:sp>
      <p:graphicFrame>
        <p:nvGraphicFramePr>
          <p:cNvPr id="26629" name="Rectangle 3">
            <a:extLst>
              <a:ext uri="{FF2B5EF4-FFF2-40B4-BE49-F238E27FC236}">
                <a16:creationId xmlns:a16="http://schemas.microsoft.com/office/drawing/2014/main" id="{A383C565-A4EA-4DEA-BC47-EE6645E9D88D}"/>
              </a:ext>
            </a:extLst>
          </p:cNvPr>
          <p:cNvGraphicFramePr/>
          <p:nvPr>
            <p:extLst>
              <p:ext uri="{D42A27DB-BD31-4B8C-83A1-F6EECF244321}">
                <p14:modId xmlns:p14="http://schemas.microsoft.com/office/powerpoint/2010/main" val="41853383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lnSpc>
                <a:spcPct val="90000"/>
              </a:lnSpc>
            </a:pPr>
            <a:r>
              <a:rPr lang="en-US" altLang="en-US" sz="3700"/>
              <a:t>Winnefox Service Programs</a:t>
            </a:r>
            <a:br>
              <a:rPr lang="en-US" altLang="en-US" sz="3700"/>
            </a:br>
            <a:r>
              <a:rPr lang="en-US" altLang="en-US" sz="3700"/>
              <a:t>Non-Mandated Services</a:t>
            </a:r>
          </a:p>
        </p:txBody>
      </p:sp>
      <p:graphicFrame>
        <p:nvGraphicFramePr>
          <p:cNvPr id="27655" name="Rectangle 3">
            <a:extLst>
              <a:ext uri="{FF2B5EF4-FFF2-40B4-BE49-F238E27FC236}">
                <a16:creationId xmlns:a16="http://schemas.microsoft.com/office/drawing/2014/main" id="{65654234-2307-4F3C-B01E-EAB58ADC643D}"/>
              </a:ext>
            </a:extLst>
          </p:cNvPr>
          <p:cNvGraphicFramePr/>
          <p:nvPr>
            <p:extLst>
              <p:ext uri="{D42A27DB-BD31-4B8C-83A1-F6EECF244321}">
                <p14:modId xmlns:p14="http://schemas.microsoft.com/office/powerpoint/2010/main" val="15305077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41B1DB-9BD3-437F-AA5E-AA1846295305}"/>
              </a:ext>
            </a:extLst>
          </p:cNvPr>
          <p:cNvSpPr>
            <a:spLocks noGrp="1"/>
          </p:cNvSpPr>
          <p:nvPr>
            <p:ph type="title"/>
          </p:nvPr>
        </p:nvSpPr>
        <p:spPr>
          <a:xfrm>
            <a:off x="457200" y="274638"/>
            <a:ext cx="8229600" cy="1143000"/>
          </a:xfrm>
        </p:spPr>
        <p:txBody>
          <a:bodyPr/>
          <a:lstStyle/>
          <a:p>
            <a:r>
              <a:rPr lang="en-US" dirty="0">
                <a:hlinkClick r:id="rId2">
                  <a:extLst>
                    <a:ext uri="{A12FA001-AC4F-418D-AE19-62706E023703}">
                      <ahyp:hlinkClr xmlns:ahyp="http://schemas.microsoft.com/office/drawing/2018/hyperlinkcolor" val="tx"/>
                    </a:ext>
                  </a:extLst>
                </a:hlinkClick>
              </a:rPr>
              <a:t>Winnefox Website</a:t>
            </a:r>
            <a:endParaRPr lang="en-US" dirty="0"/>
          </a:p>
        </p:txBody>
      </p:sp>
      <p:pic>
        <p:nvPicPr>
          <p:cNvPr id="4" name="Picture 3" descr="A screenshot of a computer&#10;&#10;Description automatically generated">
            <a:extLst>
              <a:ext uri="{FF2B5EF4-FFF2-40B4-BE49-F238E27FC236}">
                <a16:creationId xmlns:a16="http://schemas.microsoft.com/office/drawing/2014/main" id="{6B124D1F-C29F-42FF-A53D-B49B0FC91A06}"/>
              </a:ext>
            </a:extLst>
          </p:cNvPr>
          <p:cNvPicPr>
            <a:picLocks noChangeAspect="1"/>
          </p:cNvPicPr>
          <p:nvPr/>
        </p:nvPicPr>
        <p:blipFill>
          <a:blip r:embed="rId3"/>
          <a:stretch>
            <a:fillRect/>
          </a:stretch>
        </p:blipFill>
        <p:spPr>
          <a:xfrm>
            <a:off x="457200" y="1723485"/>
            <a:ext cx="8229600" cy="4279392"/>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BA31459-FC5C-4CF8-8238-6153502268A1}"/>
              </a:ext>
            </a:extLst>
          </p:cNvPr>
          <p:cNvSpPr>
            <a:spLocks noGrp="1"/>
          </p:cNvSpPr>
          <p:nvPr>
            <p:ph type="title"/>
          </p:nvPr>
        </p:nvSpPr>
        <p:spPr>
          <a:xfrm>
            <a:off x="457200" y="274638"/>
            <a:ext cx="8229600" cy="1143000"/>
          </a:xfrm>
        </p:spPr>
        <p:txBody>
          <a:bodyPr/>
          <a:lstStyle/>
          <a:p>
            <a:r>
              <a:rPr lang="en-US" dirty="0">
                <a:hlinkClick r:id="rId2">
                  <a:extLst>
                    <a:ext uri="{A12FA001-AC4F-418D-AE19-62706E023703}">
                      <ahyp:hlinkClr xmlns:ahyp="http://schemas.microsoft.com/office/drawing/2018/hyperlinkcolor" val="tx"/>
                    </a:ext>
                  </a:extLst>
                </a:hlinkClick>
              </a:rPr>
              <a:t>Winnefox Trustee Website</a:t>
            </a:r>
            <a:endParaRPr lang="en-US" dirty="0"/>
          </a:p>
        </p:txBody>
      </p:sp>
      <p:pic>
        <p:nvPicPr>
          <p:cNvPr id="3" name="Picture 2">
            <a:extLst>
              <a:ext uri="{FF2B5EF4-FFF2-40B4-BE49-F238E27FC236}">
                <a16:creationId xmlns:a16="http://schemas.microsoft.com/office/drawing/2014/main" id="{E81E42E6-F37D-44DC-B9CA-C5724A65DD8F}"/>
              </a:ext>
            </a:extLst>
          </p:cNvPr>
          <p:cNvPicPr>
            <a:picLocks noChangeAspect="1"/>
          </p:cNvPicPr>
          <p:nvPr/>
        </p:nvPicPr>
        <p:blipFill>
          <a:blip r:embed="rId3"/>
          <a:stretch>
            <a:fillRect/>
          </a:stretch>
        </p:blipFill>
        <p:spPr>
          <a:xfrm>
            <a:off x="457200" y="1672051"/>
            <a:ext cx="8229600" cy="4382261"/>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638"/>
            <a:ext cx="8229600" cy="1143000"/>
          </a:xfrm>
          <a:prstGeom prst="rect">
            <a:avLst/>
          </a:prstGeom>
        </p:spPr>
        <p:txBody>
          <a:bodyPr rtlCol="0">
            <a:normAutofit/>
          </a:bodyPr>
          <a:lstStyle/>
          <a:p>
            <a:pPr algn="ctr">
              <a:spcAft>
                <a:spcPts val="600"/>
              </a:spcAft>
            </a:pPr>
            <a:r>
              <a:rPr lang="en-US" sz="4400" dirty="0">
                <a:solidFill>
                  <a:schemeClr val="tx2"/>
                </a:solidFill>
                <a:latin typeface="+mj-lt"/>
                <a:ea typeface="+mj-ea"/>
                <a:cs typeface="+mj-cs"/>
                <a:hlinkClick r:id="rId2">
                  <a:extLst>
                    <a:ext uri="{A12FA001-AC4F-418D-AE19-62706E023703}">
                      <ahyp:hlinkClr xmlns:ahyp="http://schemas.microsoft.com/office/drawing/2018/hyperlinkcolor" val="tx"/>
                    </a:ext>
                  </a:extLst>
                </a:hlinkClick>
              </a:rPr>
              <a:t>Member Libraries Extranet</a:t>
            </a:r>
            <a:endParaRPr lang="en-US" sz="4400" dirty="0">
              <a:solidFill>
                <a:schemeClr val="tx2"/>
              </a:solidFill>
              <a:latin typeface="+mj-lt"/>
              <a:ea typeface="+mj-ea"/>
              <a:cs typeface="+mj-cs"/>
            </a:endParaRPr>
          </a:p>
        </p:txBody>
      </p:sp>
      <p:pic>
        <p:nvPicPr>
          <p:cNvPr id="4" name="Picture 3">
            <a:extLst>
              <a:ext uri="{FF2B5EF4-FFF2-40B4-BE49-F238E27FC236}">
                <a16:creationId xmlns:a16="http://schemas.microsoft.com/office/drawing/2014/main" id="{8EF7328F-2951-4DA8-9D0A-E8EB27F1CCB8}"/>
              </a:ext>
            </a:extLst>
          </p:cNvPr>
          <p:cNvPicPr>
            <a:picLocks noChangeAspect="1"/>
          </p:cNvPicPr>
          <p:nvPr/>
        </p:nvPicPr>
        <p:blipFill>
          <a:blip r:embed="rId3"/>
          <a:stretch>
            <a:fillRect/>
          </a:stretch>
        </p:blipFill>
        <p:spPr>
          <a:xfrm>
            <a:off x="457200" y="1610329"/>
            <a:ext cx="8229600" cy="4505705"/>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0D02-68BE-4D22-AF91-CAF1364CF0EF}"/>
              </a:ext>
            </a:extLst>
          </p:cNvPr>
          <p:cNvSpPr>
            <a:spLocks noGrp="1"/>
          </p:cNvSpPr>
          <p:nvPr>
            <p:ph type="ctrTitle"/>
          </p:nvPr>
        </p:nvSpPr>
        <p:spPr>
          <a:xfrm>
            <a:off x="685800" y="2130425"/>
            <a:ext cx="7772400" cy="1470025"/>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58F5C998-4259-4558-A766-0080122EE1DF}"/>
              </a:ext>
            </a:extLst>
          </p:cNvPr>
          <p:cNvSpPr>
            <a:spLocks noGrp="1"/>
          </p:cNvSpPr>
          <p:nvPr>
            <p:ph type="subTitle" idx="1"/>
          </p:nvPr>
        </p:nvSpPr>
        <p:spPr>
          <a:xfrm>
            <a:off x="1371600" y="3886200"/>
            <a:ext cx="6400800" cy="1752600"/>
          </a:xfrm>
        </p:spPr>
        <p:txBody>
          <a:bodyPr>
            <a:normAutofit/>
          </a:bodyPr>
          <a:lstStyle/>
          <a:p>
            <a:r>
              <a:rPr lang="en-US" dirty="0"/>
              <a:t>Board Meeting are held on the last Wednesday of the month at 4:30pm </a:t>
            </a:r>
          </a:p>
        </p:txBody>
      </p:sp>
    </p:spTree>
    <p:extLst>
      <p:ext uri="{BB962C8B-B14F-4D97-AF65-F5344CB8AC3E}">
        <p14:creationId xmlns:p14="http://schemas.microsoft.com/office/powerpoint/2010/main" val="33588265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81200" y="304800"/>
            <a:ext cx="71628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dirty="0"/>
              <a:t>	15 Public Library Systems</a:t>
            </a:r>
          </a:p>
        </p:txBody>
      </p:sp>
      <p:pic>
        <p:nvPicPr>
          <p:cNvPr id="2" name="Picture 1">
            <a:extLst>
              <a:ext uri="{FF2B5EF4-FFF2-40B4-BE49-F238E27FC236}">
                <a16:creationId xmlns:a16="http://schemas.microsoft.com/office/drawing/2014/main" id="{BDAE1AC1-E1F5-67B1-7E59-FB49D3CE34EF}"/>
              </a:ext>
            </a:extLst>
          </p:cNvPr>
          <p:cNvPicPr>
            <a:picLocks noChangeAspect="1"/>
          </p:cNvPicPr>
          <p:nvPr/>
        </p:nvPicPr>
        <p:blipFill>
          <a:blip r:embed="rId3"/>
          <a:stretch>
            <a:fillRect/>
          </a:stretch>
        </p:blipFill>
        <p:spPr>
          <a:xfrm>
            <a:off x="533400" y="-232792"/>
            <a:ext cx="6077902" cy="7867834"/>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US" altLang="en-US"/>
              <a:t>Winnefox History</a:t>
            </a:r>
          </a:p>
        </p:txBody>
      </p:sp>
      <p:graphicFrame>
        <p:nvGraphicFramePr>
          <p:cNvPr id="10247" name="Rectangle 5">
            <a:extLst>
              <a:ext uri="{FF2B5EF4-FFF2-40B4-BE49-F238E27FC236}">
                <a16:creationId xmlns:a16="http://schemas.microsoft.com/office/drawing/2014/main" id="{5C88FBAE-25CE-4977-B793-B495E6428D44}"/>
              </a:ext>
            </a:extLst>
          </p:cNvPr>
          <p:cNvGraphicFramePr/>
          <p:nvPr>
            <p:extLst>
              <p:ext uri="{D42A27DB-BD31-4B8C-83A1-F6EECF244321}">
                <p14:modId xmlns:p14="http://schemas.microsoft.com/office/powerpoint/2010/main" val="24599636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31B5E-D723-B3B3-89E4-6D28A2E6B8FA}"/>
              </a:ext>
            </a:extLst>
          </p:cNvPr>
          <p:cNvPicPr>
            <a:picLocks noChangeAspect="1"/>
          </p:cNvPicPr>
          <p:nvPr/>
        </p:nvPicPr>
        <p:blipFill>
          <a:blip r:embed="rId3"/>
          <a:stretch>
            <a:fillRect/>
          </a:stretch>
        </p:blipFill>
        <p:spPr>
          <a:xfrm>
            <a:off x="762000" y="677862"/>
            <a:ext cx="8039100" cy="5905500"/>
          </a:xfrm>
          <a:prstGeom prst="rect">
            <a:avLst/>
          </a:prstGeom>
        </p:spPr>
      </p:pic>
      <p:sp>
        <p:nvSpPr>
          <p:cNvPr id="14338" name="Rectangle 2"/>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US" altLang="en-US"/>
              <a:t>Winnefox Library System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US" altLang="en-US"/>
              <a:t>Winnefox Mission</a:t>
            </a:r>
          </a:p>
        </p:txBody>
      </p:sp>
      <p:graphicFrame>
        <p:nvGraphicFramePr>
          <p:cNvPr id="16389" name="Rectangle 3">
            <a:extLst>
              <a:ext uri="{FF2B5EF4-FFF2-40B4-BE49-F238E27FC236}">
                <a16:creationId xmlns:a16="http://schemas.microsoft.com/office/drawing/2014/main" id="{1F036BAC-0C80-485E-A0AE-E80456320617}"/>
              </a:ext>
            </a:extLst>
          </p:cNvPr>
          <p:cNvGraphicFramePr/>
          <p:nvPr>
            <p:extLst>
              <p:ext uri="{D42A27DB-BD31-4B8C-83A1-F6EECF244321}">
                <p14:modId xmlns:p14="http://schemas.microsoft.com/office/powerpoint/2010/main" val="30001179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US" altLang="en-US"/>
              <a:t>Winnefox Legal Context</a:t>
            </a:r>
          </a:p>
        </p:txBody>
      </p:sp>
      <p:graphicFrame>
        <p:nvGraphicFramePr>
          <p:cNvPr id="18443" name="Rectangle 3">
            <a:extLst>
              <a:ext uri="{FF2B5EF4-FFF2-40B4-BE49-F238E27FC236}">
                <a16:creationId xmlns:a16="http://schemas.microsoft.com/office/drawing/2014/main" id="{857D545A-6F12-6170-70C8-7293062A0640}"/>
              </a:ext>
            </a:extLst>
          </p:cNvPr>
          <p:cNvGraphicFramePr/>
          <p:nvPr>
            <p:extLst>
              <p:ext uri="{D42A27DB-BD31-4B8C-83A1-F6EECF244321}">
                <p14:modId xmlns:p14="http://schemas.microsoft.com/office/powerpoint/2010/main" val="35703295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Winnefox Governance</a:t>
            </a:r>
          </a:p>
        </p:txBody>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a:solidFill>
                  <a:schemeClr val="tx2"/>
                </a:solidFill>
                <a:hlinkClick r:id="rId2">
                  <a:extLst>
                    <a:ext uri="{A12FA001-AC4F-418D-AE19-62706E023703}">
                      <ahyp:hlinkClr xmlns:ahyp="http://schemas.microsoft.com/office/drawing/2018/hyperlinkcolor" val="tx"/>
                    </a:ext>
                  </a:extLst>
                </a:hlinkClick>
              </a:rPr>
              <a:t>23 member board of Trustees</a:t>
            </a:r>
            <a:endParaRPr lang="en-US" altLang="en-US" dirty="0">
              <a:solidFill>
                <a:schemeClr val="tx2"/>
              </a:solidFill>
            </a:endParaRPr>
          </a:p>
          <a:p>
            <a:pPr lvl="1" eaLnBrk="1" hangingPunct="1"/>
            <a:r>
              <a:rPr lang="en-US" altLang="en-US" dirty="0"/>
              <a:t>Winnebago County:  10</a:t>
            </a:r>
          </a:p>
          <a:p>
            <a:pPr lvl="1" eaLnBrk="1" hangingPunct="1"/>
            <a:r>
              <a:rPr lang="en-US" altLang="en-US" dirty="0"/>
              <a:t>Fond du Lac County:  7</a:t>
            </a:r>
          </a:p>
          <a:p>
            <a:pPr lvl="1" eaLnBrk="1" hangingPunct="1"/>
            <a:r>
              <a:rPr lang="en-US" altLang="en-US" dirty="0"/>
              <a:t>Green Lake County:	  2</a:t>
            </a:r>
          </a:p>
          <a:p>
            <a:pPr lvl="1" eaLnBrk="1" hangingPunct="1"/>
            <a:r>
              <a:rPr lang="en-US" altLang="en-US" dirty="0"/>
              <a:t>Marquette County:  2</a:t>
            </a:r>
          </a:p>
          <a:p>
            <a:pPr lvl="1" eaLnBrk="1" hangingPunct="1"/>
            <a:r>
              <a:rPr lang="en-US" altLang="en-US" dirty="0"/>
              <a:t>Waushara County:  2</a:t>
            </a:r>
          </a:p>
          <a:p>
            <a:pPr lvl="1" eaLnBrk="1" hangingPunct="1">
              <a:buFontTx/>
              <a:buNone/>
            </a:pPr>
            <a:r>
              <a:rPr lang="en-US" altLang="en-US" sz="2400" dirty="0"/>
              <a:t>State Statutes require that representation be proportionate to population. </a:t>
            </a:r>
          </a:p>
          <a:p>
            <a:pPr lvl="1" eaLnBrk="1" hangingPunct="1">
              <a:buFontTx/>
              <a:buNone/>
            </a:pPr>
            <a:r>
              <a:rPr lang="en-US" altLang="en-US" sz="2400" dirty="0"/>
              <a:t>One trustee from each county is a county board member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bwMode="auto">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Ctr="0" compatLnSpc="1">
            <a:prstTxWarp prst="textNoShape">
              <a:avLst/>
            </a:prstTxWarp>
            <a:normAutofit/>
          </a:bodyPr>
          <a:lstStyle/>
          <a:p>
            <a:pPr eaLnBrk="1" hangingPunct="1"/>
            <a:r>
              <a:rPr lang="en-US" altLang="en-US" dirty="0"/>
              <a:t>Winnefox Funding</a:t>
            </a:r>
          </a:p>
        </p:txBody>
      </p:sp>
      <p:graphicFrame>
        <p:nvGraphicFramePr>
          <p:cNvPr id="8197" name="Rectangle 5">
            <a:extLst>
              <a:ext uri="{FF2B5EF4-FFF2-40B4-BE49-F238E27FC236}">
                <a16:creationId xmlns:a16="http://schemas.microsoft.com/office/drawing/2014/main" id="{5C981D43-AE28-45F8-8CF1-701D5B0981E3}"/>
              </a:ext>
            </a:extLst>
          </p:cNvPr>
          <p:cNvGraphicFramePr/>
          <p:nvPr>
            <p:extLst>
              <p:ext uri="{D42A27DB-BD31-4B8C-83A1-F6EECF244321}">
                <p14:modId xmlns:p14="http://schemas.microsoft.com/office/powerpoint/2010/main" val="3086629276"/>
              </p:ext>
            </p:extLst>
          </p:nvPr>
        </p:nvGraphicFramePr>
        <p:xfrm>
          <a:off x="5334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326CE27-554B-48BE-90F0-4F56FB78C505}"/>
              </a:ext>
            </a:extLst>
          </p:cNvPr>
          <p:cNvSpPr/>
          <p:nvPr/>
        </p:nvSpPr>
        <p:spPr bwMode="auto">
          <a:xfrm>
            <a:off x="4213470" y="76200"/>
            <a:ext cx="4887234" cy="6096000"/>
          </a:xfrm>
          <a:prstGeom prst="ellipse">
            <a:avLst/>
          </a:prstGeom>
          <a:noFill/>
          <a:ln w="38100" cap="flat" cmpd="sng" algn="ctr">
            <a:solidFill>
              <a:srgbClr val="CC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 name="Picture 1">
            <a:extLst>
              <a:ext uri="{FF2B5EF4-FFF2-40B4-BE49-F238E27FC236}">
                <a16:creationId xmlns:a16="http://schemas.microsoft.com/office/drawing/2014/main" id="{0826A812-9925-408A-8D4C-7EA216F7508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72992643"/>
      </p:ext>
    </p:extLst>
  </p:cSld>
  <p:clrMapOvr>
    <a:masterClrMapping/>
  </p:clrMapOvr>
  <p:transition/>
</p:sld>
</file>

<file path=ppt/theme/theme1.xml><?xml version="1.0" encoding="utf-8"?>
<a:theme xmlns:a="http://schemas.openxmlformats.org/drawingml/2006/main" name="WLSshadelowerright">
  <a:themeElements>
    <a:clrScheme name="WLSshadelowerrigh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LSshadelowerrigh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LSshadelowerrigh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LSshadelowerrigh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LSshadelowerrigh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LSshadelowerrigh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LSshadelowerrigh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LSshadelowerrigh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LSshadelowerrigh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541</Words>
  <Application>Microsoft Office PowerPoint</Application>
  <PresentationFormat>On-screen Show (4:3)</PresentationFormat>
  <Paragraphs>106</Paragraphs>
  <Slides>18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Times New Roman</vt:lpstr>
      <vt:lpstr>WLSshadelowerright</vt:lpstr>
      <vt:lpstr>Winnefox Library System</vt:lpstr>
      <vt:lpstr> 15 Public Library Systems</vt:lpstr>
      <vt:lpstr>Winnefox History</vt:lpstr>
      <vt:lpstr>Winnefox Library System</vt:lpstr>
      <vt:lpstr>Winnefox Mission</vt:lpstr>
      <vt:lpstr>Winnefox Legal Context</vt:lpstr>
      <vt:lpstr>Winnefox Governance</vt:lpstr>
      <vt:lpstr>Winnefox Funding</vt:lpstr>
      <vt:lpstr>PowerPoint Presentation</vt:lpstr>
      <vt:lpstr>System State Aid– $1,298,937</vt:lpstr>
      <vt:lpstr>State Required-Program Breakdown</vt:lpstr>
      <vt:lpstr>Winnefox Service Programs Mandated Services –43.24(2)</vt:lpstr>
      <vt:lpstr>Winnefox Service Programs Mandated Services –43.24(2)</vt:lpstr>
      <vt:lpstr>Winnefox Service Programs Non-Mandated Services</vt:lpstr>
      <vt:lpstr>Winnefox Website</vt:lpstr>
      <vt:lpstr>Winnefox Trustee Website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Winnefox Library System</dc:title>
  <dc:creator>Clairellyn Sommersmith</dc:creator>
  <cp:lastModifiedBy>Clairellyn Sommersmith</cp:lastModifiedBy>
  <cp:revision>10</cp:revision>
  <cp:lastPrinted>2024-05-13T01:49:11Z</cp:lastPrinted>
  <dcterms:created xsi:type="dcterms:W3CDTF">2020-06-23T14:19:32Z</dcterms:created>
  <dcterms:modified xsi:type="dcterms:W3CDTF">2024-05-13T01:55:57Z</dcterms:modified>
</cp:coreProperties>
</file>